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9"/>
  </p:notesMasterIdLst>
  <p:sldIdLst>
    <p:sldId id="256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84" r:id="rId18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59E328F-147E-48C4-903C-2201702AD5C9}" v="37" dt="2024-06-13T12:38:47.89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7" autoAdjust="0"/>
    <p:restoredTop sz="94703"/>
  </p:normalViewPr>
  <p:slideViewPr>
    <p:cSldViewPr snapToGrid="0">
      <p:cViewPr>
        <p:scale>
          <a:sx n="80" d="100"/>
          <a:sy n="80" d="100"/>
        </p:scale>
        <p:origin x="787" y="-6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Vonk" userId="28d08596565f88bd" providerId="LiveId" clId="{859E328F-147E-48C4-903C-2201702AD5C9}"/>
    <pc:docChg chg="undo custSel addSld delSld modSld">
      <pc:chgData name="David Vonk" userId="28d08596565f88bd" providerId="LiveId" clId="{859E328F-147E-48C4-903C-2201702AD5C9}" dt="2024-06-13T12:39:21.924" v="307" actId="1076"/>
      <pc:docMkLst>
        <pc:docMk/>
      </pc:docMkLst>
      <pc:sldChg chg="addSp delSp modSp mod setBg">
        <pc:chgData name="David Vonk" userId="28d08596565f88bd" providerId="LiveId" clId="{859E328F-147E-48C4-903C-2201702AD5C9}" dt="2024-06-13T11:56:27.425" v="149" actId="14100"/>
        <pc:sldMkLst>
          <pc:docMk/>
          <pc:sldMk cId="2420346518" sldId="256"/>
        </pc:sldMkLst>
        <pc:picChg chg="add del">
          <ac:chgData name="David Vonk" userId="28d08596565f88bd" providerId="LiveId" clId="{859E328F-147E-48C4-903C-2201702AD5C9}" dt="2024-06-12T12:31:20.765" v="25" actId="478"/>
          <ac:picMkLst>
            <pc:docMk/>
            <pc:sldMk cId="2420346518" sldId="256"/>
            <ac:picMk id="3" creationId="{8B82261E-7AEC-EE8A-6F9F-4BA1CE9769E4}"/>
          </ac:picMkLst>
        </pc:picChg>
        <pc:picChg chg="add del mod">
          <ac:chgData name="David Vonk" userId="28d08596565f88bd" providerId="LiveId" clId="{859E328F-147E-48C4-903C-2201702AD5C9}" dt="2024-06-13T11:53:54.267" v="131" actId="478"/>
          <ac:picMkLst>
            <pc:docMk/>
            <pc:sldMk cId="2420346518" sldId="256"/>
            <ac:picMk id="3" creationId="{C82CCF7E-6197-CE77-F82D-54B10C23B3F6}"/>
          </ac:picMkLst>
        </pc:picChg>
        <pc:picChg chg="add mod ord">
          <ac:chgData name="David Vonk" userId="28d08596565f88bd" providerId="LiveId" clId="{859E328F-147E-48C4-903C-2201702AD5C9}" dt="2024-06-13T11:53:20.044" v="121" actId="26606"/>
          <ac:picMkLst>
            <pc:docMk/>
            <pc:sldMk cId="2420346518" sldId="256"/>
            <ac:picMk id="5" creationId="{DB10BE73-46DB-198C-7DBC-C3472E3E5BEA}"/>
          </ac:picMkLst>
        </pc:picChg>
        <pc:picChg chg="add del mod">
          <ac:chgData name="David Vonk" userId="28d08596565f88bd" providerId="LiveId" clId="{859E328F-147E-48C4-903C-2201702AD5C9}" dt="2024-06-13T11:53:52.768" v="129" actId="22"/>
          <ac:picMkLst>
            <pc:docMk/>
            <pc:sldMk cId="2420346518" sldId="256"/>
            <ac:picMk id="6" creationId="{45B8E5FB-B65A-22FE-7D98-D55160C3AEE8}"/>
          </ac:picMkLst>
        </pc:picChg>
        <pc:picChg chg="del">
          <ac:chgData name="David Vonk" userId="28d08596565f88bd" providerId="LiveId" clId="{859E328F-147E-48C4-903C-2201702AD5C9}" dt="2024-06-12T12:25:49.989" v="0" actId="478"/>
          <ac:picMkLst>
            <pc:docMk/>
            <pc:sldMk cId="2420346518" sldId="256"/>
            <ac:picMk id="7" creationId="{F9ECB39C-2BFE-2867-2A72-7CCA72898C07}"/>
          </ac:picMkLst>
        </pc:picChg>
        <pc:picChg chg="add del">
          <ac:chgData name="David Vonk" userId="28d08596565f88bd" providerId="LiveId" clId="{859E328F-147E-48C4-903C-2201702AD5C9}" dt="2024-06-13T11:54:07.477" v="133" actId="22"/>
          <ac:picMkLst>
            <pc:docMk/>
            <pc:sldMk cId="2420346518" sldId="256"/>
            <ac:picMk id="8" creationId="{6B64A015-F523-D98B-3137-43885E3B0F12}"/>
          </ac:picMkLst>
        </pc:picChg>
        <pc:picChg chg="add del mod">
          <ac:chgData name="David Vonk" userId="28d08596565f88bd" providerId="LiveId" clId="{859E328F-147E-48C4-903C-2201702AD5C9}" dt="2024-06-13T11:55:19.892" v="144" actId="478"/>
          <ac:picMkLst>
            <pc:docMk/>
            <pc:sldMk cId="2420346518" sldId="256"/>
            <ac:picMk id="11" creationId="{1CDE13A9-9298-780D-350E-1E787C1EB9C0}"/>
          </ac:picMkLst>
        </pc:picChg>
        <pc:picChg chg="add mod">
          <ac:chgData name="David Vonk" userId="28d08596565f88bd" providerId="LiveId" clId="{859E328F-147E-48C4-903C-2201702AD5C9}" dt="2024-06-13T11:56:27.425" v="149" actId="14100"/>
          <ac:picMkLst>
            <pc:docMk/>
            <pc:sldMk cId="2420346518" sldId="256"/>
            <ac:picMk id="13" creationId="{26D000D0-E181-FB55-D711-DFD07805CC88}"/>
          </ac:picMkLst>
        </pc:picChg>
        <pc:cxnChg chg="add del">
          <ac:chgData name="David Vonk" userId="28d08596565f88bd" providerId="LiveId" clId="{859E328F-147E-48C4-903C-2201702AD5C9}" dt="2024-06-13T11:53:20.044" v="121" actId="26606"/>
          <ac:cxnSpMkLst>
            <pc:docMk/>
            <pc:sldMk cId="2420346518" sldId="256"/>
            <ac:cxnSpMk id="10" creationId="{4D56677B-C0B7-4DAC-ACAD-8054FF1B599A}"/>
          </ac:cxnSpMkLst>
        </pc:cxnChg>
      </pc:sldChg>
      <pc:sldChg chg="addSp delSp modSp del mod">
        <pc:chgData name="David Vonk" userId="28d08596565f88bd" providerId="LiveId" clId="{859E328F-147E-48C4-903C-2201702AD5C9}" dt="2024-06-12T12:32:27.805" v="41" actId="47"/>
        <pc:sldMkLst>
          <pc:docMk/>
          <pc:sldMk cId="1865050515" sldId="257"/>
        </pc:sldMkLst>
        <pc:picChg chg="add del mod">
          <ac:chgData name="David Vonk" userId="28d08596565f88bd" providerId="LiveId" clId="{859E328F-147E-48C4-903C-2201702AD5C9}" dt="2024-06-12T12:26:46.459" v="6" actId="478"/>
          <ac:picMkLst>
            <pc:docMk/>
            <pc:sldMk cId="1865050515" sldId="257"/>
            <ac:picMk id="6" creationId="{E6E4E893-1405-3181-4AC4-01D2F2B40FDA}"/>
          </ac:picMkLst>
        </pc:picChg>
        <pc:picChg chg="del">
          <ac:chgData name="David Vonk" userId="28d08596565f88bd" providerId="LiveId" clId="{859E328F-147E-48C4-903C-2201702AD5C9}" dt="2024-06-12T12:26:36.205" v="2" actId="478"/>
          <ac:picMkLst>
            <pc:docMk/>
            <pc:sldMk cId="1865050515" sldId="257"/>
            <ac:picMk id="7" creationId="{A74085B9-4E36-19BD-FF9C-91E1715E72A9}"/>
          </ac:picMkLst>
        </pc:picChg>
        <pc:picChg chg="add del mod">
          <ac:chgData name="David Vonk" userId="28d08596565f88bd" providerId="LiveId" clId="{859E328F-147E-48C4-903C-2201702AD5C9}" dt="2024-06-12T12:27:49.538" v="9" actId="478"/>
          <ac:picMkLst>
            <pc:docMk/>
            <pc:sldMk cId="1865050515" sldId="257"/>
            <ac:picMk id="9" creationId="{BCE8EF72-BBAE-AD74-44A3-9452D9CBE01D}"/>
          </ac:picMkLst>
        </pc:picChg>
      </pc:sldChg>
      <pc:sldChg chg="del">
        <pc:chgData name="David Vonk" userId="28d08596565f88bd" providerId="LiveId" clId="{859E328F-147E-48C4-903C-2201702AD5C9}" dt="2024-06-12T12:35:27.946" v="83" actId="47"/>
        <pc:sldMkLst>
          <pc:docMk/>
          <pc:sldMk cId="3130400395" sldId="259"/>
        </pc:sldMkLst>
      </pc:sldChg>
      <pc:sldChg chg="del">
        <pc:chgData name="David Vonk" userId="28d08596565f88bd" providerId="LiveId" clId="{859E328F-147E-48C4-903C-2201702AD5C9}" dt="2024-06-12T12:36:12.161" v="87" actId="47"/>
        <pc:sldMkLst>
          <pc:docMk/>
          <pc:sldMk cId="4166724171" sldId="261"/>
        </pc:sldMkLst>
      </pc:sldChg>
      <pc:sldChg chg="del">
        <pc:chgData name="David Vonk" userId="28d08596565f88bd" providerId="LiveId" clId="{859E328F-147E-48C4-903C-2201702AD5C9}" dt="2024-06-12T12:36:31.464" v="89" actId="47"/>
        <pc:sldMkLst>
          <pc:docMk/>
          <pc:sldMk cId="2783926639" sldId="262"/>
        </pc:sldMkLst>
      </pc:sldChg>
      <pc:sldChg chg="del">
        <pc:chgData name="David Vonk" userId="28d08596565f88bd" providerId="LiveId" clId="{859E328F-147E-48C4-903C-2201702AD5C9}" dt="2024-06-12T12:36:50.653" v="91" actId="47"/>
        <pc:sldMkLst>
          <pc:docMk/>
          <pc:sldMk cId="3258733261" sldId="263"/>
        </pc:sldMkLst>
      </pc:sldChg>
      <pc:sldChg chg="del">
        <pc:chgData name="David Vonk" userId="28d08596565f88bd" providerId="LiveId" clId="{859E328F-147E-48C4-903C-2201702AD5C9}" dt="2024-06-12T12:38:33.650" v="101" actId="47"/>
        <pc:sldMkLst>
          <pc:docMk/>
          <pc:sldMk cId="3265274034" sldId="264"/>
        </pc:sldMkLst>
      </pc:sldChg>
      <pc:sldChg chg="del">
        <pc:chgData name="David Vonk" userId="28d08596565f88bd" providerId="LiveId" clId="{859E328F-147E-48C4-903C-2201702AD5C9}" dt="2024-06-12T12:37:52.412" v="97" actId="47"/>
        <pc:sldMkLst>
          <pc:docMk/>
          <pc:sldMk cId="3024265041" sldId="265"/>
        </pc:sldMkLst>
      </pc:sldChg>
      <pc:sldChg chg="del">
        <pc:chgData name="David Vonk" userId="28d08596565f88bd" providerId="LiveId" clId="{859E328F-147E-48C4-903C-2201702AD5C9}" dt="2024-06-12T12:38:16.415" v="99" actId="47"/>
        <pc:sldMkLst>
          <pc:docMk/>
          <pc:sldMk cId="541313099" sldId="266"/>
        </pc:sldMkLst>
      </pc:sldChg>
      <pc:sldChg chg="del">
        <pc:chgData name="David Vonk" userId="28d08596565f88bd" providerId="LiveId" clId="{859E328F-147E-48C4-903C-2201702AD5C9}" dt="2024-06-12T12:38:51.482" v="103" actId="47"/>
        <pc:sldMkLst>
          <pc:docMk/>
          <pc:sldMk cId="2575248217" sldId="267"/>
        </pc:sldMkLst>
      </pc:sldChg>
      <pc:sldChg chg="del">
        <pc:chgData name="David Vonk" userId="28d08596565f88bd" providerId="LiveId" clId="{859E328F-147E-48C4-903C-2201702AD5C9}" dt="2024-06-12T12:34:55.388" v="81" actId="47"/>
        <pc:sldMkLst>
          <pc:docMk/>
          <pc:sldMk cId="245694405" sldId="268"/>
        </pc:sldMkLst>
      </pc:sldChg>
      <pc:sldChg chg="del">
        <pc:chgData name="David Vonk" userId="28d08596565f88bd" providerId="LiveId" clId="{859E328F-147E-48C4-903C-2201702AD5C9}" dt="2024-06-12T12:39:06.607" v="105" actId="47"/>
        <pc:sldMkLst>
          <pc:docMk/>
          <pc:sldMk cId="3876039296" sldId="269"/>
        </pc:sldMkLst>
      </pc:sldChg>
      <pc:sldChg chg="modSp del mod">
        <pc:chgData name="David Vonk" userId="28d08596565f88bd" providerId="LiveId" clId="{859E328F-147E-48C4-903C-2201702AD5C9}" dt="2024-06-12T12:32:55.503" v="45" actId="47"/>
        <pc:sldMkLst>
          <pc:docMk/>
          <pc:sldMk cId="3301735128" sldId="270"/>
        </pc:sldMkLst>
        <pc:spChg chg="mod">
          <ac:chgData name="David Vonk" userId="28d08596565f88bd" providerId="LiveId" clId="{859E328F-147E-48C4-903C-2201702AD5C9}" dt="2024-06-12T12:32:39.822" v="43" actId="1076"/>
          <ac:spMkLst>
            <pc:docMk/>
            <pc:sldMk cId="3301735128" sldId="270"/>
            <ac:spMk id="4" creationId="{0325AE0F-B9FC-4397-6E2A-3A79B4A4CB55}"/>
          </ac:spMkLst>
        </pc:spChg>
      </pc:sldChg>
      <pc:sldChg chg="del">
        <pc:chgData name="David Vonk" userId="28d08596565f88bd" providerId="LiveId" clId="{859E328F-147E-48C4-903C-2201702AD5C9}" dt="2024-06-12T12:39:17.859" v="107" actId="47"/>
        <pc:sldMkLst>
          <pc:docMk/>
          <pc:sldMk cId="3678847622" sldId="271"/>
        </pc:sldMkLst>
      </pc:sldChg>
      <pc:sldChg chg="addSp modSp new del">
        <pc:chgData name="David Vonk" userId="28d08596565f88bd" providerId="LiveId" clId="{859E328F-147E-48C4-903C-2201702AD5C9}" dt="2024-06-12T12:28:12.176" v="13" actId="680"/>
        <pc:sldMkLst>
          <pc:docMk/>
          <pc:sldMk cId="2646218988" sldId="272"/>
        </pc:sldMkLst>
        <pc:spChg chg="add mod">
          <ac:chgData name="David Vonk" userId="28d08596565f88bd" providerId="LiveId" clId="{859E328F-147E-48C4-903C-2201702AD5C9}" dt="2024-06-12T12:27:59.816" v="11"/>
          <ac:spMkLst>
            <pc:docMk/>
            <pc:sldMk cId="2646218988" sldId="272"/>
            <ac:spMk id="4" creationId="{9D3F8555-1264-8F68-ED7E-C77FAA09D3F6}"/>
          </ac:spMkLst>
        </pc:spChg>
        <pc:spChg chg="add mod">
          <ac:chgData name="David Vonk" userId="28d08596565f88bd" providerId="LiveId" clId="{859E328F-147E-48C4-903C-2201702AD5C9}" dt="2024-06-12T12:28:11.177" v="12"/>
          <ac:spMkLst>
            <pc:docMk/>
            <pc:sldMk cId="2646218988" sldId="272"/>
            <ac:spMk id="5" creationId="{C044CCA9-C673-337F-1080-21E07AEA5B5F}"/>
          </ac:spMkLst>
        </pc:spChg>
        <pc:spChg chg="add mod">
          <ac:chgData name="David Vonk" userId="28d08596565f88bd" providerId="LiveId" clId="{859E328F-147E-48C4-903C-2201702AD5C9}" dt="2024-06-12T12:28:11.177" v="12"/>
          <ac:spMkLst>
            <pc:docMk/>
            <pc:sldMk cId="2646218988" sldId="272"/>
            <ac:spMk id="6" creationId="{818B0278-E0B7-EAF7-65F6-3D5ACA3E6C0F}"/>
          </ac:spMkLst>
        </pc:spChg>
      </pc:sldChg>
      <pc:sldChg chg="addSp delSp modSp new mod">
        <pc:chgData name="David Vonk" userId="28d08596565f88bd" providerId="LiveId" clId="{859E328F-147E-48C4-903C-2201702AD5C9}" dt="2024-06-13T11:58:38.682" v="218" actId="1035"/>
        <pc:sldMkLst>
          <pc:docMk/>
          <pc:sldMk cId="2787143714" sldId="272"/>
        </pc:sldMkLst>
        <pc:spChg chg="add mod">
          <ac:chgData name="David Vonk" userId="28d08596565f88bd" providerId="LiveId" clId="{859E328F-147E-48C4-903C-2201702AD5C9}" dt="2024-06-12T12:28:17.088" v="15"/>
          <ac:spMkLst>
            <pc:docMk/>
            <pc:sldMk cId="2787143714" sldId="272"/>
            <ac:spMk id="2" creationId="{1BC17928-27EF-5FD8-24AD-E0400D9B31D1}"/>
          </ac:spMkLst>
        </pc:spChg>
        <pc:spChg chg="add mod">
          <ac:chgData name="David Vonk" userId="28d08596565f88bd" providerId="LiveId" clId="{859E328F-147E-48C4-903C-2201702AD5C9}" dt="2024-06-12T12:28:18.838" v="16"/>
          <ac:spMkLst>
            <pc:docMk/>
            <pc:sldMk cId="2787143714" sldId="272"/>
            <ac:spMk id="3" creationId="{9C36AF1B-8E19-3DA1-6C1C-CFE536840E6B}"/>
          </ac:spMkLst>
        </pc:spChg>
        <pc:spChg chg="add mod">
          <ac:chgData name="David Vonk" userId="28d08596565f88bd" providerId="LiveId" clId="{859E328F-147E-48C4-903C-2201702AD5C9}" dt="2024-06-12T12:28:18.838" v="16"/>
          <ac:spMkLst>
            <pc:docMk/>
            <pc:sldMk cId="2787143714" sldId="272"/>
            <ac:spMk id="4" creationId="{A76686DE-EC38-9C09-98B6-F38DC15EDF57}"/>
          </ac:spMkLst>
        </pc:spChg>
        <pc:spChg chg="add mod">
          <ac:chgData name="David Vonk" userId="28d08596565f88bd" providerId="LiveId" clId="{859E328F-147E-48C4-903C-2201702AD5C9}" dt="2024-06-13T11:58:31.394" v="191" actId="5793"/>
          <ac:spMkLst>
            <pc:docMk/>
            <pc:sldMk cId="2787143714" sldId="272"/>
            <ac:spMk id="9" creationId="{D6C1958C-B6D4-8B46-68BC-6372CD4B5BC3}"/>
          </ac:spMkLst>
        </pc:spChg>
        <pc:spChg chg="add mod">
          <ac:chgData name="David Vonk" userId="28d08596565f88bd" providerId="LiveId" clId="{859E328F-147E-48C4-903C-2201702AD5C9}" dt="2024-06-12T12:32:14.684" v="39"/>
          <ac:spMkLst>
            <pc:docMk/>
            <pc:sldMk cId="2787143714" sldId="272"/>
            <ac:spMk id="10" creationId="{113EBBD4-DA34-DD16-7209-841F08361AD0}"/>
          </ac:spMkLst>
        </pc:spChg>
        <pc:spChg chg="add mod">
          <ac:chgData name="David Vonk" userId="28d08596565f88bd" providerId="LiveId" clId="{859E328F-147E-48C4-903C-2201702AD5C9}" dt="2024-06-12T12:32:23.269" v="40"/>
          <ac:spMkLst>
            <pc:docMk/>
            <pc:sldMk cId="2787143714" sldId="272"/>
            <ac:spMk id="11" creationId="{C6794635-E59C-C118-DD0A-0B10055C1752}"/>
          </ac:spMkLst>
        </pc:spChg>
        <pc:picChg chg="add mod">
          <ac:chgData name="David Vonk" userId="28d08596565f88bd" providerId="LiveId" clId="{859E328F-147E-48C4-903C-2201702AD5C9}" dt="2024-06-13T11:57:07.740" v="155" actId="1076"/>
          <ac:picMkLst>
            <pc:docMk/>
            <pc:sldMk cId="2787143714" sldId="272"/>
            <ac:picMk id="3" creationId="{E56EF2D4-8747-FD15-E185-4EC467FCE83F}"/>
          </ac:picMkLst>
        </pc:picChg>
        <pc:picChg chg="add mod">
          <ac:chgData name="David Vonk" userId="28d08596565f88bd" providerId="LiveId" clId="{859E328F-147E-48C4-903C-2201702AD5C9}" dt="2024-06-13T11:58:38.682" v="218" actId="1035"/>
          <ac:picMkLst>
            <pc:docMk/>
            <pc:sldMk cId="2787143714" sldId="272"/>
            <ac:picMk id="5" creationId="{940E0B50-EE76-AB94-A08B-92ABD4FB0634}"/>
          </ac:picMkLst>
        </pc:picChg>
        <pc:picChg chg="add del mod">
          <ac:chgData name="David Vonk" userId="28d08596565f88bd" providerId="LiveId" clId="{859E328F-147E-48C4-903C-2201702AD5C9}" dt="2024-06-12T12:30:27.125" v="20" actId="478"/>
          <ac:picMkLst>
            <pc:docMk/>
            <pc:sldMk cId="2787143714" sldId="272"/>
            <ac:picMk id="6" creationId="{053FA074-073F-111E-C0EC-29C8F77B2897}"/>
          </ac:picMkLst>
        </pc:picChg>
        <pc:picChg chg="add mod">
          <ac:chgData name="David Vonk" userId="28d08596565f88bd" providerId="LiveId" clId="{859E328F-147E-48C4-903C-2201702AD5C9}" dt="2024-06-12T12:30:35.127" v="22" actId="1076"/>
          <ac:picMkLst>
            <pc:docMk/>
            <pc:sldMk cId="2787143714" sldId="272"/>
            <ac:picMk id="8" creationId="{7CA8C9C3-6DD9-AA87-534B-5268EEFB4526}"/>
          </ac:picMkLst>
        </pc:picChg>
      </pc:sldChg>
      <pc:sldChg chg="addSp modSp add mod">
        <pc:chgData name="David Vonk" userId="28d08596565f88bd" providerId="LiveId" clId="{859E328F-147E-48C4-903C-2201702AD5C9}" dt="2024-06-13T11:58:04.688" v="164" actId="1076"/>
        <pc:sldMkLst>
          <pc:docMk/>
          <pc:sldMk cId="343462786" sldId="273"/>
        </pc:sldMkLst>
        <pc:spChg chg="add mod">
          <ac:chgData name="David Vonk" userId="28d08596565f88bd" providerId="LiveId" clId="{859E328F-147E-48C4-903C-2201702AD5C9}" dt="2024-06-12T12:32:48.984" v="44"/>
          <ac:spMkLst>
            <pc:docMk/>
            <pc:sldMk cId="343462786" sldId="273"/>
            <ac:spMk id="2" creationId="{666AD800-B475-B02E-9161-9D08AC694FF0}"/>
          </ac:spMkLst>
        </pc:spChg>
        <pc:spChg chg="add mod">
          <ac:chgData name="David Vonk" userId="28d08596565f88bd" providerId="LiveId" clId="{859E328F-147E-48C4-903C-2201702AD5C9}" dt="2024-06-12T12:32:48.984" v="44"/>
          <ac:spMkLst>
            <pc:docMk/>
            <pc:sldMk cId="343462786" sldId="273"/>
            <ac:spMk id="3" creationId="{044A68BC-15F3-C38A-0B71-3055C6DC37DE}"/>
          </ac:spMkLst>
        </pc:spChg>
        <pc:picChg chg="add mod">
          <ac:chgData name="David Vonk" userId="28d08596565f88bd" providerId="LiveId" clId="{859E328F-147E-48C4-903C-2201702AD5C9}" dt="2024-06-12T12:32:48.984" v="44"/>
          <ac:picMkLst>
            <pc:docMk/>
            <pc:sldMk cId="343462786" sldId="273"/>
            <ac:picMk id="4" creationId="{DDE8ED01-244B-0439-E211-D1CB6417FFCE}"/>
          </ac:picMkLst>
        </pc:picChg>
        <pc:picChg chg="add mod">
          <ac:chgData name="David Vonk" userId="28d08596565f88bd" providerId="LiveId" clId="{859E328F-147E-48C4-903C-2201702AD5C9}" dt="2024-06-12T12:32:48.984" v="44"/>
          <ac:picMkLst>
            <pc:docMk/>
            <pc:sldMk cId="343462786" sldId="273"/>
            <ac:picMk id="5" creationId="{5EF12467-D54C-7CFE-A763-C413DF73F5F4}"/>
          </ac:picMkLst>
        </pc:picChg>
        <pc:picChg chg="add mod">
          <ac:chgData name="David Vonk" userId="28d08596565f88bd" providerId="LiveId" clId="{859E328F-147E-48C4-903C-2201702AD5C9}" dt="2024-06-12T12:32:48.984" v="44"/>
          <ac:picMkLst>
            <pc:docMk/>
            <pc:sldMk cId="343462786" sldId="273"/>
            <ac:picMk id="6" creationId="{57577A58-0136-3B29-CD67-60FF40E1BEE2}"/>
          </ac:picMkLst>
        </pc:picChg>
        <pc:picChg chg="add mod">
          <ac:chgData name="David Vonk" userId="28d08596565f88bd" providerId="LiveId" clId="{859E328F-147E-48C4-903C-2201702AD5C9}" dt="2024-06-13T11:58:04.688" v="164" actId="1076"/>
          <ac:picMkLst>
            <pc:docMk/>
            <pc:sldMk cId="343462786" sldId="273"/>
            <ac:picMk id="9" creationId="{86471694-7FFD-B1C9-4E40-2151AEC9C54F}"/>
          </ac:picMkLst>
        </pc:picChg>
      </pc:sldChg>
      <pc:sldChg chg="addSp delSp modSp add mod">
        <pc:chgData name="David Vonk" userId="28d08596565f88bd" providerId="LiveId" clId="{859E328F-147E-48C4-903C-2201702AD5C9}" dt="2024-06-13T11:59:26.891" v="228" actId="1076"/>
        <pc:sldMkLst>
          <pc:docMk/>
          <pc:sldMk cId="1016002908" sldId="274"/>
        </pc:sldMkLst>
        <pc:spChg chg="add del mod">
          <ac:chgData name="David Vonk" userId="28d08596565f88bd" providerId="LiveId" clId="{859E328F-147E-48C4-903C-2201702AD5C9}" dt="2024-06-12T12:34:48.612" v="80" actId="478"/>
          <ac:spMkLst>
            <pc:docMk/>
            <pc:sldMk cId="1016002908" sldId="274"/>
            <ac:spMk id="2" creationId="{96BD533D-A489-DABE-CB53-20FB9D4F63BD}"/>
          </ac:spMkLst>
        </pc:spChg>
        <pc:spChg chg="add mod">
          <ac:chgData name="David Vonk" userId="28d08596565f88bd" providerId="LiveId" clId="{859E328F-147E-48C4-903C-2201702AD5C9}" dt="2024-06-12T12:33:11.031" v="46"/>
          <ac:spMkLst>
            <pc:docMk/>
            <pc:sldMk cId="1016002908" sldId="274"/>
            <ac:spMk id="3" creationId="{595AEE01-DCB3-C971-A35F-6805ACB88A4C}"/>
          </ac:spMkLst>
        </pc:spChg>
        <pc:spChg chg="add mod">
          <ac:chgData name="David Vonk" userId="28d08596565f88bd" providerId="LiveId" clId="{859E328F-147E-48C4-903C-2201702AD5C9}" dt="2024-06-12T12:34:42.220" v="79" actId="20577"/>
          <ac:spMkLst>
            <pc:docMk/>
            <pc:sldMk cId="1016002908" sldId="274"/>
            <ac:spMk id="4" creationId="{B8E07428-127E-D2D4-5662-189CCEB89816}"/>
          </ac:spMkLst>
        </pc:spChg>
        <pc:picChg chg="add mod">
          <ac:chgData name="David Vonk" userId="28d08596565f88bd" providerId="LiveId" clId="{859E328F-147E-48C4-903C-2201702AD5C9}" dt="2024-06-13T11:59:01.378" v="222" actId="1076"/>
          <ac:picMkLst>
            <pc:docMk/>
            <pc:sldMk cId="1016002908" sldId="274"/>
            <ac:picMk id="5" creationId="{AEA9CC84-4F14-A0B2-256D-29762AACC1F6}"/>
          </ac:picMkLst>
        </pc:picChg>
        <pc:picChg chg="add mod">
          <ac:chgData name="David Vonk" userId="28d08596565f88bd" providerId="LiveId" clId="{859E328F-147E-48C4-903C-2201702AD5C9}" dt="2024-06-13T11:59:26.891" v="228" actId="1076"/>
          <ac:picMkLst>
            <pc:docMk/>
            <pc:sldMk cId="1016002908" sldId="274"/>
            <ac:picMk id="7" creationId="{AE420E46-725B-B979-FBAF-4CD50EDF783E}"/>
          </ac:picMkLst>
        </pc:picChg>
      </pc:sldChg>
      <pc:sldChg chg="addSp modSp add mod">
        <pc:chgData name="David Vonk" userId="28d08596565f88bd" providerId="LiveId" clId="{859E328F-147E-48C4-903C-2201702AD5C9}" dt="2024-06-13T12:00:14.031" v="233" actId="1076"/>
        <pc:sldMkLst>
          <pc:docMk/>
          <pc:sldMk cId="1345936428" sldId="275"/>
        </pc:sldMkLst>
        <pc:spChg chg="add mod">
          <ac:chgData name="David Vonk" userId="28d08596565f88bd" providerId="LiveId" clId="{859E328F-147E-48C4-903C-2201702AD5C9}" dt="2024-06-12T12:35:11.051" v="82"/>
          <ac:spMkLst>
            <pc:docMk/>
            <pc:sldMk cId="1345936428" sldId="275"/>
            <ac:spMk id="2" creationId="{70BB16D7-81A7-89F7-3EC3-9662188B36AE}"/>
          </ac:spMkLst>
        </pc:spChg>
        <pc:picChg chg="add mod">
          <ac:chgData name="David Vonk" userId="28d08596565f88bd" providerId="LiveId" clId="{859E328F-147E-48C4-903C-2201702AD5C9}" dt="2024-06-12T12:35:11.051" v="82"/>
          <ac:picMkLst>
            <pc:docMk/>
            <pc:sldMk cId="1345936428" sldId="275"/>
            <ac:picMk id="3" creationId="{2317F550-0770-0797-D9CA-E668DE2F7D97}"/>
          </ac:picMkLst>
        </pc:picChg>
        <pc:picChg chg="add mod">
          <ac:chgData name="David Vonk" userId="28d08596565f88bd" providerId="LiveId" clId="{859E328F-147E-48C4-903C-2201702AD5C9}" dt="2024-06-13T12:00:14.031" v="233" actId="1076"/>
          <ac:picMkLst>
            <pc:docMk/>
            <pc:sldMk cId="1345936428" sldId="275"/>
            <ac:picMk id="5" creationId="{76F54030-3B9C-0350-D463-05DAFCD70DCF}"/>
          </ac:picMkLst>
        </pc:picChg>
        <pc:picChg chg="ord">
          <ac:chgData name="David Vonk" userId="28d08596565f88bd" providerId="LiveId" clId="{859E328F-147E-48C4-903C-2201702AD5C9}" dt="2024-06-12T12:35:52.820" v="85" actId="166"/>
          <ac:picMkLst>
            <pc:docMk/>
            <pc:sldMk cId="1345936428" sldId="275"/>
            <ac:picMk id="8" creationId="{7CA8C9C3-6DD9-AA87-534B-5268EEFB4526}"/>
          </ac:picMkLst>
        </pc:picChg>
      </pc:sldChg>
      <pc:sldChg chg="addSp modSp add mod">
        <pc:chgData name="David Vonk" userId="28d08596565f88bd" providerId="LiveId" clId="{859E328F-147E-48C4-903C-2201702AD5C9}" dt="2024-06-13T12:02:32.783" v="249" actId="1076"/>
        <pc:sldMkLst>
          <pc:docMk/>
          <pc:sldMk cId="648731814" sldId="276"/>
        </pc:sldMkLst>
        <pc:spChg chg="add mod">
          <ac:chgData name="David Vonk" userId="28d08596565f88bd" providerId="LiveId" clId="{859E328F-147E-48C4-903C-2201702AD5C9}" dt="2024-06-12T12:35:44.215" v="84"/>
          <ac:spMkLst>
            <pc:docMk/>
            <pc:sldMk cId="648731814" sldId="276"/>
            <ac:spMk id="3" creationId="{C4D8D701-FEED-E909-04CC-C35C1926A8B9}"/>
          </ac:spMkLst>
        </pc:spChg>
        <pc:picChg chg="add mod">
          <ac:chgData name="David Vonk" userId="28d08596565f88bd" providerId="LiveId" clId="{859E328F-147E-48C4-903C-2201702AD5C9}" dt="2024-06-13T12:02:31.025" v="248" actId="1076"/>
          <ac:picMkLst>
            <pc:docMk/>
            <pc:sldMk cId="648731814" sldId="276"/>
            <ac:picMk id="2" creationId="{16E77348-C5CC-8A53-8AAF-375F43FF2CB5}"/>
          </ac:picMkLst>
        </pc:picChg>
        <pc:picChg chg="add mod">
          <ac:chgData name="David Vonk" userId="28d08596565f88bd" providerId="LiveId" clId="{859E328F-147E-48C4-903C-2201702AD5C9}" dt="2024-06-13T12:02:27.821" v="247" actId="1076"/>
          <ac:picMkLst>
            <pc:docMk/>
            <pc:sldMk cId="648731814" sldId="276"/>
            <ac:picMk id="5" creationId="{BE66B9FC-4BAF-DD6E-2265-A0D717C96B10}"/>
          </ac:picMkLst>
        </pc:picChg>
        <pc:picChg chg="add mod">
          <ac:chgData name="David Vonk" userId="28d08596565f88bd" providerId="LiveId" clId="{859E328F-147E-48C4-903C-2201702AD5C9}" dt="2024-06-13T12:02:32.783" v="249" actId="1076"/>
          <ac:picMkLst>
            <pc:docMk/>
            <pc:sldMk cId="648731814" sldId="276"/>
            <ac:picMk id="7" creationId="{292FC481-E049-79EC-29D9-435F9D0B41C8}"/>
          </ac:picMkLst>
        </pc:picChg>
        <pc:picChg chg="ord">
          <ac:chgData name="David Vonk" userId="28d08596565f88bd" providerId="LiveId" clId="{859E328F-147E-48C4-903C-2201702AD5C9}" dt="2024-06-12T12:35:59.202" v="86" actId="166"/>
          <ac:picMkLst>
            <pc:docMk/>
            <pc:sldMk cId="648731814" sldId="276"/>
            <ac:picMk id="8" creationId="{7CA8C9C3-6DD9-AA87-534B-5268EEFB4526}"/>
          </ac:picMkLst>
        </pc:picChg>
      </pc:sldChg>
      <pc:sldChg chg="addSp modSp add mod">
        <pc:chgData name="David Vonk" userId="28d08596565f88bd" providerId="LiveId" clId="{859E328F-147E-48C4-903C-2201702AD5C9}" dt="2024-06-13T12:03:06.014" v="253" actId="1076"/>
        <pc:sldMkLst>
          <pc:docMk/>
          <pc:sldMk cId="198452423" sldId="277"/>
        </pc:sldMkLst>
        <pc:spChg chg="add mod">
          <ac:chgData name="David Vonk" userId="28d08596565f88bd" providerId="LiveId" clId="{859E328F-147E-48C4-903C-2201702AD5C9}" dt="2024-06-12T12:36:22.519" v="88"/>
          <ac:spMkLst>
            <pc:docMk/>
            <pc:sldMk cId="198452423" sldId="277"/>
            <ac:spMk id="4" creationId="{E193B5FC-FCC6-1708-911B-6504047E8EA6}"/>
          </ac:spMkLst>
        </pc:spChg>
        <pc:picChg chg="add mod">
          <ac:chgData name="David Vonk" userId="28d08596565f88bd" providerId="LiveId" clId="{859E328F-147E-48C4-903C-2201702AD5C9}" dt="2024-06-12T12:36:22.519" v="88"/>
          <ac:picMkLst>
            <pc:docMk/>
            <pc:sldMk cId="198452423" sldId="277"/>
            <ac:picMk id="2" creationId="{FC3880B4-8F06-C50D-AEE0-D9982A255C56}"/>
          </ac:picMkLst>
        </pc:picChg>
        <pc:picChg chg="add mod">
          <ac:chgData name="David Vonk" userId="28d08596565f88bd" providerId="LiveId" clId="{859E328F-147E-48C4-903C-2201702AD5C9}" dt="2024-06-12T12:36:22.519" v="88"/>
          <ac:picMkLst>
            <pc:docMk/>
            <pc:sldMk cId="198452423" sldId="277"/>
            <ac:picMk id="3" creationId="{72A1665C-904F-F995-D40A-47C071770DC9}"/>
          </ac:picMkLst>
        </pc:picChg>
        <pc:picChg chg="add mod">
          <ac:chgData name="David Vonk" userId="28d08596565f88bd" providerId="LiveId" clId="{859E328F-147E-48C4-903C-2201702AD5C9}" dt="2024-06-13T12:03:06.014" v="253" actId="1076"/>
          <ac:picMkLst>
            <pc:docMk/>
            <pc:sldMk cId="198452423" sldId="277"/>
            <ac:picMk id="6" creationId="{97A96E5C-E9E0-39C8-1723-72176EF3EA7C}"/>
          </ac:picMkLst>
        </pc:picChg>
        <pc:picChg chg="ord">
          <ac:chgData name="David Vonk" userId="28d08596565f88bd" providerId="LiveId" clId="{859E328F-147E-48C4-903C-2201702AD5C9}" dt="2024-06-12T12:39:56.430" v="109" actId="166"/>
          <ac:picMkLst>
            <pc:docMk/>
            <pc:sldMk cId="198452423" sldId="277"/>
            <ac:picMk id="8" creationId="{7CA8C9C3-6DD9-AA87-534B-5268EEFB4526}"/>
          </ac:picMkLst>
        </pc:picChg>
      </pc:sldChg>
      <pc:sldChg chg="addSp modSp add mod modAnim">
        <pc:chgData name="David Vonk" userId="28d08596565f88bd" providerId="LiveId" clId="{859E328F-147E-48C4-903C-2201702AD5C9}" dt="2024-06-13T12:15:24.781" v="268" actId="1076"/>
        <pc:sldMkLst>
          <pc:docMk/>
          <pc:sldMk cId="1525530297" sldId="278"/>
        </pc:sldMkLst>
        <pc:spChg chg="add mod">
          <ac:chgData name="David Vonk" userId="28d08596565f88bd" providerId="LiveId" clId="{859E328F-147E-48C4-903C-2201702AD5C9}" dt="2024-06-12T12:36:44.618" v="90"/>
          <ac:spMkLst>
            <pc:docMk/>
            <pc:sldMk cId="1525530297" sldId="278"/>
            <ac:spMk id="3" creationId="{FB5E6DCA-6E9D-CDCB-244E-5E5D33634877}"/>
          </ac:spMkLst>
        </pc:spChg>
        <pc:spChg chg="add mod">
          <ac:chgData name="David Vonk" userId="28d08596565f88bd" providerId="LiveId" clId="{859E328F-147E-48C4-903C-2201702AD5C9}" dt="2024-06-12T12:36:44.618" v="90"/>
          <ac:spMkLst>
            <pc:docMk/>
            <pc:sldMk cId="1525530297" sldId="278"/>
            <ac:spMk id="4" creationId="{416AF5B5-3505-8C40-FD0B-528217419DBE}"/>
          </ac:spMkLst>
        </pc:spChg>
        <pc:picChg chg="add mod">
          <ac:chgData name="David Vonk" userId="28d08596565f88bd" providerId="LiveId" clId="{859E328F-147E-48C4-903C-2201702AD5C9}" dt="2024-06-12T12:36:44.618" v="90"/>
          <ac:picMkLst>
            <pc:docMk/>
            <pc:sldMk cId="1525530297" sldId="278"/>
            <ac:picMk id="2" creationId="{0324C441-F77B-6154-6DA3-DEEA214CCAD5}"/>
          </ac:picMkLst>
        </pc:picChg>
        <pc:picChg chg="add mod">
          <ac:chgData name="David Vonk" userId="28d08596565f88bd" providerId="LiveId" clId="{859E328F-147E-48C4-903C-2201702AD5C9}" dt="2024-06-13T12:14:23.392" v="261" actId="1076"/>
          <ac:picMkLst>
            <pc:docMk/>
            <pc:sldMk cId="1525530297" sldId="278"/>
            <ac:picMk id="6" creationId="{1796349F-16A8-B1A1-8F83-748088511A6A}"/>
          </ac:picMkLst>
        </pc:picChg>
        <pc:picChg chg="mod ord">
          <ac:chgData name="David Vonk" userId="28d08596565f88bd" providerId="LiveId" clId="{859E328F-147E-48C4-903C-2201702AD5C9}" dt="2024-06-13T12:14:01.680" v="259" actId="1076"/>
          <ac:picMkLst>
            <pc:docMk/>
            <pc:sldMk cId="1525530297" sldId="278"/>
            <ac:picMk id="8" creationId="{7CA8C9C3-6DD9-AA87-534B-5268EEFB4526}"/>
          </ac:picMkLst>
        </pc:picChg>
        <pc:picChg chg="add mod">
          <ac:chgData name="David Vonk" userId="28d08596565f88bd" providerId="LiveId" clId="{859E328F-147E-48C4-903C-2201702AD5C9}" dt="2024-06-13T12:15:24.781" v="268" actId="1076"/>
          <ac:picMkLst>
            <pc:docMk/>
            <pc:sldMk cId="1525530297" sldId="278"/>
            <ac:picMk id="9" creationId="{9E918CAC-EF42-DCB8-1D06-94AD7AF83650}"/>
          </ac:picMkLst>
        </pc:picChg>
      </pc:sldChg>
      <pc:sldChg chg="addSp modSp add mod">
        <pc:chgData name="David Vonk" userId="28d08596565f88bd" providerId="LiveId" clId="{859E328F-147E-48C4-903C-2201702AD5C9}" dt="2024-06-13T12:20:44.503" v="273" actId="1076"/>
        <pc:sldMkLst>
          <pc:docMk/>
          <pc:sldMk cId="1296138262" sldId="279"/>
        </pc:sldMkLst>
        <pc:spChg chg="add mod">
          <ac:chgData name="David Vonk" userId="28d08596565f88bd" providerId="LiveId" clId="{859E328F-147E-48C4-903C-2201702AD5C9}" dt="2024-06-12T12:37:42.266" v="96"/>
          <ac:spMkLst>
            <pc:docMk/>
            <pc:sldMk cId="1296138262" sldId="279"/>
            <ac:spMk id="3" creationId="{D6643BF1-2CE7-B293-CD92-6134300BD8C6}"/>
          </ac:spMkLst>
        </pc:spChg>
        <pc:picChg chg="add mod">
          <ac:chgData name="David Vonk" userId="28d08596565f88bd" providerId="LiveId" clId="{859E328F-147E-48C4-903C-2201702AD5C9}" dt="2024-06-12T12:37:42.266" v="96"/>
          <ac:picMkLst>
            <pc:docMk/>
            <pc:sldMk cId="1296138262" sldId="279"/>
            <ac:picMk id="2" creationId="{109B9E53-FD49-FFC1-CBEF-F18FA75FDD7D}"/>
          </ac:picMkLst>
        </pc:picChg>
        <pc:picChg chg="add mod">
          <ac:chgData name="David Vonk" userId="28d08596565f88bd" providerId="LiveId" clId="{859E328F-147E-48C4-903C-2201702AD5C9}" dt="2024-06-12T12:37:42.266" v="96"/>
          <ac:picMkLst>
            <pc:docMk/>
            <pc:sldMk cId="1296138262" sldId="279"/>
            <ac:picMk id="4" creationId="{BE182211-44F3-E421-50DE-A339312DB5E4}"/>
          </ac:picMkLst>
        </pc:picChg>
        <pc:picChg chg="add mod">
          <ac:chgData name="David Vonk" userId="28d08596565f88bd" providerId="LiveId" clId="{859E328F-147E-48C4-903C-2201702AD5C9}" dt="2024-06-13T12:20:44.503" v="273" actId="1076"/>
          <ac:picMkLst>
            <pc:docMk/>
            <pc:sldMk cId="1296138262" sldId="279"/>
            <ac:picMk id="6" creationId="{415E311E-FF90-6A23-647C-E8D7D059DDEC}"/>
          </ac:picMkLst>
        </pc:picChg>
        <pc:picChg chg="ord">
          <ac:chgData name="David Vonk" userId="28d08596565f88bd" providerId="LiveId" clId="{859E328F-147E-48C4-903C-2201702AD5C9}" dt="2024-06-12T12:39:46.410" v="108" actId="166"/>
          <ac:picMkLst>
            <pc:docMk/>
            <pc:sldMk cId="1296138262" sldId="279"/>
            <ac:picMk id="8" creationId="{7CA8C9C3-6DD9-AA87-534B-5268EEFB4526}"/>
          </ac:picMkLst>
        </pc:picChg>
      </pc:sldChg>
      <pc:sldChg chg="addSp modSp add mod">
        <pc:chgData name="David Vonk" userId="28d08596565f88bd" providerId="LiveId" clId="{859E328F-147E-48C4-903C-2201702AD5C9}" dt="2024-06-13T12:21:03.840" v="278" actId="1076"/>
        <pc:sldMkLst>
          <pc:docMk/>
          <pc:sldMk cId="2516273727" sldId="280"/>
        </pc:sldMkLst>
        <pc:spChg chg="add mod">
          <ac:chgData name="David Vonk" userId="28d08596565f88bd" providerId="LiveId" clId="{859E328F-147E-48C4-903C-2201702AD5C9}" dt="2024-06-12T12:38:02.967" v="98"/>
          <ac:spMkLst>
            <pc:docMk/>
            <pc:sldMk cId="2516273727" sldId="280"/>
            <ac:spMk id="3" creationId="{C4395096-85A3-74AA-7902-DD9CFECBED8E}"/>
          </ac:spMkLst>
        </pc:spChg>
        <pc:picChg chg="add mod">
          <ac:chgData name="David Vonk" userId="28d08596565f88bd" providerId="LiveId" clId="{859E328F-147E-48C4-903C-2201702AD5C9}" dt="2024-06-12T12:38:02.967" v="98"/>
          <ac:picMkLst>
            <pc:docMk/>
            <pc:sldMk cId="2516273727" sldId="280"/>
            <ac:picMk id="2" creationId="{B77622AE-43FC-5C88-4EE2-D4559098C3A7}"/>
          </ac:picMkLst>
        </pc:picChg>
        <pc:picChg chg="add mod">
          <ac:chgData name="David Vonk" userId="28d08596565f88bd" providerId="LiveId" clId="{859E328F-147E-48C4-903C-2201702AD5C9}" dt="2024-06-12T12:38:02.967" v="98"/>
          <ac:picMkLst>
            <pc:docMk/>
            <pc:sldMk cId="2516273727" sldId="280"/>
            <ac:picMk id="4" creationId="{C88A9276-8B95-829E-2D03-B8E645C4BD3D}"/>
          </ac:picMkLst>
        </pc:picChg>
        <pc:picChg chg="add mod">
          <ac:chgData name="David Vonk" userId="28d08596565f88bd" providerId="LiveId" clId="{859E328F-147E-48C4-903C-2201702AD5C9}" dt="2024-06-13T12:21:03.840" v="278" actId="1076"/>
          <ac:picMkLst>
            <pc:docMk/>
            <pc:sldMk cId="2516273727" sldId="280"/>
            <ac:picMk id="6" creationId="{6AB83475-EFC5-CCE4-62C4-82748458B8CE}"/>
          </ac:picMkLst>
        </pc:picChg>
        <pc:picChg chg="ord">
          <ac:chgData name="David Vonk" userId="28d08596565f88bd" providerId="LiveId" clId="{859E328F-147E-48C4-903C-2201702AD5C9}" dt="2024-06-12T12:40:10.168" v="111" actId="166"/>
          <ac:picMkLst>
            <pc:docMk/>
            <pc:sldMk cId="2516273727" sldId="280"/>
            <ac:picMk id="8" creationId="{7CA8C9C3-6DD9-AA87-534B-5268EEFB4526}"/>
          </ac:picMkLst>
        </pc:picChg>
      </pc:sldChg>
      <pc:sldChg chg="addSp modSp add mod">
        <pc:chgData name="David Vonk" userId="28d08596565f88bd" providerId="LiveId" clId="{859E328F-147E-48C4-903C-2201702AD5C9}" dt="2024-06-13T12:21:28.859" v="282" actId="1076"/>
        <pc:sldMkLst>
          <pc:docMk/>
          <pc:sldMk cId="3523745318" sldId="281"/>
        </pc:sldMkLst>
        <pc:spChg chg="add mod">
          <ac:chgData name="David Vonk" userId="28d08596565f88bd" providerId="LiveId" clId="{859E328F-147E-48C4-903C-2201702AD5C9}" dt="2024-06-12T12:38:30.347" v="100"/>
          <ac:spMkLst>
            <pc:docMk/>
            <pc:sldMk cId="3523745318" sldId="281"/>
            <ac:spMk id="4" creationId="{60584789-DE43-2E87-78EA-59013E4FCC62}"/>
          </ac:spMkLst>
        </pc:spChg>
        <pc:picChg chg="add mod">
          <ac:chgData name="David Vonk" userId="28d08596565f88bd" providerId="LiveId" clId="{859E328F-147E-48C4-903C-2201702AD5C9}" dt="2024-06-12T12:38:30.347" v="100"/>
          <ac:picMkLst>
            <pc:docMk/>
            <pc:sldMk cId="3523745318" sldId="281"/>
            <ac:picMk id="2" creationId="{0D74AEED-16FF-BD48-484E-3E1354790736}"/>
          </ac:picMkLst>
        </pc:picChg>
        <pc:picChg chg="add mod">
          <ac:chgData name="David Vonk" userId="28d08596565f88bd" providerId="LiveId" clId="{859E328F-147E-48C4-903C-2201702AD5C9}" dt="2024-06-12T12:38:30.347" v="100"/>
          <ac:picMkLst>
            <pc:docMk/>
            <pc:sldMk cId="3523745318" sldId="281"/>
            <ac:picMk id="3" creationId="{0BCD6469-1B1F-BB30-0840-C1E21B2F709C}"/>
          </ac:picMkLst>
        </pc:picChg>
        <pc:picChg chg="add mod">
          <ac:chgData name="David Vonk" userId="28d08596565f88bd" providerId="LiveId" clId="{859E328F-147E-48C4-903C-2201702AD5C9}" dt="2024-06-12T12:38:30.347" v="100"/>
          <ac:picMkLst>
            <pc:docMk/>
            <pc:sldMk cId="3523745318" sldId="281"/>
            <ac:picMk id="5" creationId="{B9A5C2A7-A2BF-C7E6-6A23-CA94A18B05C9}"/>
          </ac:picMkLst>
        </pc:picChg>
        <pc:picChg chg="add mod">
          <ac:chgData name="David Vonk" userId="28d08596565f88bd" providerId="LiveId" clId="{859E328F-147E-48C4-903C-2201702AD5C9}" dt="2024-06-12T12:38:30.347" v="100"/>
          <ac:picMkLst>
            <pc:docMk/>
            <pc:sldMk cId="3523745318" sldId="281"/>
            <ac:picMk id="6" creationId="{902BDD93-2D6C-5582-1EE2-5938627C49C5}"/>
          </ac:picMkLst>
        </pc:picChg>
        <pc:picChg chg="ord">
          <ac:chgData name="David Vonk" userId="28d08596565f88bd" providerId="LiveId" clId="{859E328F-147E-48C4-903C-2201702AD5C9}" dt="2024-06-12T12:40:16.237" v="112" actId="166"/>
          <ac:picMkLst>
            <pc:docMk/>
            <pc:sldMk cId="3523745318" sldId="281"/>
            <ac:picMk id="8" creationId="{7CA8C9C3-6DD9-AA87-534B-5268EEFB4526}"/>
          </ac:picMkLst>
        </pc:picChg>
        <pc:picChg chg="add mod">
          <ac:chgData name="David Vonk" userId="28d08596565f88bd" providerId="LiveId" clId="{859E328F-147E-48C4-903C-2201702AD5C9}" dt="2024-06-13T12:21:28.859" v="282" actId="1076"/>
          <ac:picMkLst>
            <pc:docMk/>
            <pc:sldMk cId="3523745318" sldId="281"/>
            <ac:picMk id="9" creationId="{72D4A618-58D2-8123-A0A4-DC4952D7D02A}"/>
          </ac:picMkLst>
        </pc:picChg>
      </pc:sldChg>
      <pc:sldChg chg="addSp modSp add mod">
        <pc:chgData name="David Vonk" userId="28d08596565f88bd" providerId="LiveId" clId="{859E328F-147E-48C4-903C-2201702AD5C9}" dt="2024-06-13T12:36:15.628" v="292" actId="1076"/>
        <pc:sldMkLst>
          <pc:docMk/>
          <pc:sldMk cId="2784844619" sldId="282"/>
        </pc:sldMkLst>
        <pc:spChg chg="add mod">
          <ac:chgData name="David Vonk" userId="28d08596565f88bd" providerId="LiveId" clId="{859E328F-147E-48C4-903C-2201702AD5C9}" dt="2024-06-12T12:38:45.846" v="102"/>
          <ac:spMkLst>
            <pc:docMk/>
            <pc:sldMk cId="2784844619" sldId="282"/>
            <ac:spMk id="2" creationId="{AF9AB1EE-EF75-2628-1E2C-78768E419B50}"/>
          </ac:spMkLst>
        </pc:spChg>
        <pc:spChg chg="add mod">
          <ac:chgData name="David Vonk" userId="28d08596565f88bd" providerId="LiveId" clId="{859E328F-147E-48C4-903C-2201702AD5C9}" dt="2024-06-12T12:38:45.846" v="102"/>
          <ac:spMkLst>
            <pc:docMk/>
            <pc:sldMk cId="2784844619" sldId="282"/>
            <ac:spMk id="4" creationId="{C560172E-CB56-095F-2C01-7D515D0D8001}"/>
          </ac:spMkLst>
        </pc:spChg>
        <pc:picChg chg="add mod">
          <ac:chgData name="David Vonk" userId="28d08596565f88bd" providerId="LiveId" clId="{859E328F-147E-48C4-903C-2201702AD5C9}" dt="2024-06-12T12:38:45.846" v="102"/>
          <ac:picMkLst>
            <pc:docMk/>
            <pc:sldMk cId="2784844619" sldId="282"/>
            <ac:picMk id="3" creationId="{0851A2BB-3F2C-2768-8840-E3E0245C3292}"/>
          </ac:picMkLst>
        </pc:picChg>
        <pc:picChg chg="add mod">
          <ac:chgData name="David Vonk" userId="28d08596565f88bd" providerId="LiveId" clId="{859E328F-147E-48C4-903C-2201702AD5C9}" dt="2024-06-12T12:38:45.846" v="102"/>
          <ac:picMkLst>
            <pc:docMk/>
            <pc:sldMk cId="2784844619" sldId="282"/>
            <ac:picMk id="5" creationId="{1757CB13-59E5-5E36-7EE6-DA8551504520}"/>
          </ac:picMkLst>
        </pc:picChg>
        <pc:picChg chg="add mod">
          <ac:chgData name="David Vonk" userId="28d08596565f88bd" providerId="LiveId" clId="{859E328F-147E-48C4-903C-2201702AD5C9}" dt="2024-06-13T12:35:56.385" v="286" actId="1076"/>
          <ac:picMkLst>
            <pc:docMk/>
            <pc:sldMk cId="2784844619" sldId="282"/>
            <ac:picMk id="7" creationId="{54958B0A-0244-0316-3791-215283161496}"/>
          </ac:picMkLst>
        </pc:picChg>
        <pc:picChg chg="add mod">
          <ac:chgData name="David Vonk" userId="28d08596565f88bd" providerId="LiveId" clId="{859E328F-147E-48C4-903C-2201702AD5C9}" dt="2024-06-13T12:36:15.628" v="292" actId="1076"/>
          <ac:picMkLst>
            <pc:docMk/>
            <pc:sldMk cId="2784844619" sldId="282"/>
            <ac:picMk id="10" creationId="{6EF4715C-239E-6995-3243-FA0E05E2B8EA}"/>
          </ac:picMkLst>
        </pc:picChg>
      </pc:sldChg>
      <pc:sldChg chg="addSp modSp add mod">
        <pc:chgData name="David Vonk" userId="28d08596565f88bd" providerId="LiveId" clId="{859E328F-147E-48C4-903C-2201702AD5C9}" dt="2024-06-13T12:37:32.599" v="295" actId="1076"/>
        <pc:sldMkLst>
          <pc:docMk/>
          <pc:sldMk cId="2642734290" sldId="283"/>
        </pc:sldMkLst>
        <pc:spChg chg="add mod">
          <ac:chgData name="David Vonk" userId="28d08596565f88bd" providerId="LiveId" clId="{859E328F-147E-48C4-903C-2201702AD5C9}" dt="2024-06-12T12:39:01.594" v="104"/>
          <ac:spMkLst>
            <pc:docMk/>
            <pc:sldMk cId="2642734290" sldId="283"/>
            <ac:spMk id="2" creationId="{116A23C6-5311-9CF6-FB5D-F84DFB0361EE}"/>
          </ac:spMkLst>
        </pc:spChg>
        <pc:spChg chg="add mod">
          <ac:chgData name="David Vonk" userId="28d08596565f88bd" providerId="LiveId" clId="{859E328F-147E-48C4-903C-2201702AD5C9}" dt="2024-06-12T12:39:01.594" v="104"/>
          <ac:spMkLst>
            <pc:docMk/>
            <pc:sldMk cId="2642734290" sldId="283"/>
            <ac:spMk id="3" creationId="{4AA051D7-9E19-6EC9-9A4B-9766047C2809}"/>
          </ac:spMkLst>
        </pc:spChg>
        <pc:spChg chg="add mod">
          <ac:chgData name="David Vonk" userId="28d08596565f88bd" providerId="LiveId" clId="{859E328F-147E-48C4-903C-2201702AD5C9}" dt="2024-06-12T12:39:01.594" v="104"/>
          <ac:spMkLst>
            <pc:docMk/>
            <pc:sldMk cId="2642734290" sldId="283"/>
            <ac:spMk id="4" creationId="{8A5A9A64-3AB2-9639-4A3E-DFC0D316BFF4}"/>
          </ac:spMkLst>
        </pc:spChg>
        <pc:picChg chg="add mod">
          <ac:chgData name="David Vonk" userId="28d08596565f88bd" providerId="LiveId" clId="{859E328F-147E-48C4-903C-2201702AD5C9}" dt="2024-06-13T12:37:32.599" v="295" actId="1076"/>
          <ac:picMkLst>
            <pc:docMk/>
            <pc:sldMk cId="2642734290" sldId="283"/>
            <ac:picMk id="6" creationId="{DCE865EE-1C46-65B2-62D7-5355F963F4FB}"/>
          </ac:picMkLst>
        </pc:picChg>
        <pc:picChg chg="ord">
          <ac:chgData name="David Vonk" userId="28d08596565f88bd" providerId="LiveId" clId="{859E328F-147E-48C4-903C-2201702AD5C9}" dt="2024-06-12T12:40:26.857" v="113" actId="166"/>
          <ac:picMkLst>
            <pc:docMk/>
            <pc:sldMk cId="2642734290" sldId="283"/>
            <ac:picMk id="8" creationId="{7CA8C9C3-6DD9-AA87-534B-5268EEFB4526}"/>
          </ac:picMkLst>
        </pc:picChg>
      </pc:sldChg>
      <pc:sldChg chg="addSp delSp modSp add mod">
        <pc:chgData name="David Vonk" userId="28d08596565f88bd" providerId="LiveId" clId="{859E328F-147E-48C4-903C-2201702AD5C9}" dt="2024-06-13T12:39:21.924" v="307" actId="1076"/>
        <pc:sldMkLst>
          <pc:docMk/>
          <pc:sldMk cId="3548343762" sldId="284"/>
        </pc:sldMkLst>
        <pc:spChg chg="add mod">
          <ac:chgData name="David Vonk" userId="28d08596565f88bd" providerId="LiveId" clId="{859E328F-147E-48C4-903C-2201702AD5C9}" dt="2024-06-12T12:37:29.360" v="95"/>
          <ac:spMkLst>
            <pc:docMk/>
            <pc:sldMk cId="3548343762" sldId="284"/>
            <ac:spMk id="3" creationId="{BA99B7C2-856C-B402-B5C2-93E8FFE4ACE8}"/>
          </ac:spMkLst>
        </pc:spChg>
        <pc:spChg chg="add mod">
          <ac:chgData name="David Vonk" userId="28d08596565f88bd" providerId="LiveId" clId="{859E328F-147E-48C4-903C-2201702AD5C9}" dt="2024-06-12T12:39:15.987" v="106"/>
          <ac:spMkLst>
            <pc:docMk/>
            <pc:sldMk cId="3548343762" sldId="284"/>
            <ac:spMk id="5" creationId="{004B10AE-49AE-5DCA-F07C-5282E45D0577}"/>
          </ac:spMkLst>
        </pc:spChg>
        <pc:spChg chg="mod">
          <ac:chgData name="David Vonk" userId="28d08596565f88bd" providerId="LiveId" clId="{859E328F-147E-48C4-903C-2201702AD5C9}" dt="2024-06-13T12:38:47.893" v="303" actId="27803"/>
          <ac:spMkLst>
            <pc:docMk/>
            <pc:sldMk cId="3548343762" sldId="284"/>
            <ac:spMk id="6" creationId="{99493CCA-46AB-6FB0-7427-902B08B51C4E}"/>
          </ac:spMkLst>
        </pc:spChg>
        <pc:spChg chg="mod">
          <ac:chgData name="David Vonk" userId="28d08596565f88bd" providerId="LiveId" clId="{859E328F-147E-48C4-903C-2201702AD5C9}" dt="2024-06-13T12:38:47.893" v="303" actId="27803"/>
          <ac:spMkLst>
            <pc:docMk/>
            <pc:sldMk cId="3548343762" sldId="284"/>
            <ac:spMk id="7" creationId="{8623FBE6-AEBC-1F54-EB22-1FB9179D86C4}"/>
          </ac:spMkLst>
        </pc:spChg>
        <pc:spChg chg="mod">
          <ac:chgData name="David Vonk" userId="28d08596565f88bd" providerId="LiveId" clId="{859E328F-147E-48C4-903C-2201702AD5C9}" dt="2024-06-13T12:38:47.893" v="303" actId="27803"/>
          <ac:spMkLst>
            <pc:docMk/>
            <pc:sldMk cId="3548343762" sldId="284"/>
            <ac:spMk id="9" creationId="{E828B89B-DB93-7D3D-C3E6-5380D8445BB2}"/>
          </ac:spMkLst>
        </pc:spChg>
        <pc:spChg chg="mod">
          <ac:chgData name="David Vonk" userId="28d08596565f88bd" providerId="LiveId" clId="{859E328F-147E-48C4-903C-2201702AD5C9}" dt="2024-06-13T12:38:47.893" v="303" actId="27803"/>
          <ac:spMkLst>
            <pc:docMk/>
            <pc:sldMk cId="3548343762" sldId="284"/>
            <ac:spMk id="10" creationId="{FB8F7238-C227-D82E-F1B3-0E36FE034714}"/>
          </ac:spMkLst>
        </pc:spChg>
        <pc:spChg chg="add del mod">
          <ac:chgData name="David Vonk" userId="28d08596565f88bd" providerId="LiveId" clId="{859E328F-147E-48C4-903C-2201702AD5C9}" dt="2024-06-13T12:38:47.893" v="303" actId="27803"/>
          <ac:spMkLst>
            <pc:docMk/>
            <pc:sldMk cId="3548343762" sldId="284"/>
            <ac:spMk id="11" creationId="{DD882CA8-B3FB-5C1B-B087-2345D8A2A910}"/>
          </ac:spMkLst>
        </pc:spChg>
        <pc:spChg chg="add del mod">
          <ac:chgData name="David Vonk" userId="28d08596565f88bd" providerId="LiveId" clId="{859E328F-147E-48C4-903C-2201702AD5C9}" dt="2024-06-13T12:38:47.893" v="303" actId="27803"/>
          <ac:spMkLst>
            <pc:docMk/>
            <pc:sldMk cId="3548343762" sldId="284"/>
            <ac:spMk id="12" creationId="{28E650A4-07A2-7701-D7CA-8F2B588A9669}"/>
          </ac:spMkLst>
        </pc:spChg>
        <pc:spChg chg="add del mod">
          <ac:chgData name="David Vonk" userId="28d08596565f88bd" providerId="LiveId" clId="{859E328F-147E-48C4-903C-2201702AD5C9}" dt="2024-06-13T12:38:47.893" v="303" actId="27803"/>
          <ac:spMkLst>
            <pc:docMk/>
            <pc:sldMk cId="3548343762" sldId="284"/>
            <ac:spMk id="13" creationId="{5DE5AE3C-1ABB-EBEA-6817-666BF9604A27}"/>
          </ac:spMkLst>
        </pc:spChg>
        <pc:spChg chg="mod">
          <ac:chgData name="David Vonk" userId="28d08596565f88bd" providerId="LiveId" clId="{859E328F-147E-48C4-903C-2201702AD5C9}" dt="2024-06-13T12:38:47.893" v="303" actId="27803"/>
          <ac:spMkLst>
            <pc:docMk/>
            <pc:sldMk cId="3548343762" sldId="284"/>
            <ac:spMk id="14" creationId="{FF7D8B1B-DD62-D911-53B6-8DBC6B042CEC}"/>
          </ac:spMkLst>
        </pc:spChg>
        <pc:grpChg chg="add del mod">
          <ac:chgData name="David Vonk" userId="28d08596565f88bd" providerId="LiveId" clId="{859E328F-147E-48C4-903C-2201702AD5C9}" dt="2024-06-13T12:38:47.893" v="303" actId="27803"/>
          <ac:grpSpMkLst>
            <pc:docMk/>
            <pc:sldMk cId="3548343762" sldId="284"/>
            <ac:grpSpMk id="4" creationId="{0A8FB7F4-3E95-EAF0-09AB-BB160DDBEE2F}"/>
          </ac:grpSpMkLst>
        </pc:grpChg>
        <pc:picChg chg="add mod">
          <ac:chgData name="David Vonk" userId="28d08596565f88bd" providerId="LiveId" clId="{859E328F-147E-48C4-903C-2201702AD5C9}" dt="2024-06-12T12:37:26.612" v="94" actId="1076"/>
          <ac:picMkLst>
            <pc:docMk/>
            <pc:sldMk cId="3548343762" sldId="284"/>
            <ac:picMk id="2" creationId="{964A7052-7740-5580-8069-4CD1928A7A86}"/>
          </ac:picMkLst>
        </pc:picChg>
        <pc:picChg chg="add del mod">
          <ac:chgData name="David Vonk" userId="28d08596565f88bd" providerId="LiveId" clId="{859E328F-147E-48C4-903C-2201702AD5C9}" dt="2024-06-13T12:39:07.795" v="304" actId="478"/>
          <ac:picMkLst>
            <pc:docMk/>
            <pc:sldMk cId="3548343762" sldId="284"/>
            <ac:picMk id="3" creationId="{DDA23F0F-AD54-E733-A9E3-51B72C7ACAF3}"/>
          </ac:picMkLst>
        </pc:picChg>
        <pc:picChg chg="add mod">
          <ac:chgData name="David Vonk" userId="28d08596565f88bd" providerId="LiveId" clId="{859E328F-147E-48C4-903C-2201702AD5C9}" dt="2024-06-12T12:37:07.423" v="92"/>
          <ac:picMkLst>
            <pc:docMk/>
            <pc:sldMk cId="3548343762" sldId="284"/>
            <ac:picMk id="4" creationId="{267E4627-A8B1-1B80-67B8-3EAAB03044EA}"/>
          </ac:picMkLst>
        </pc:picChg>
        <pc:picChg chg="add mod">
          <ac:chgData name="David Vonk" userId="28d08596565f88bd" providerId="LiveId" clId="{859E328F-147E-48C4-903C-2201702AD5C9}" dt="2024-06-13T12:39:21.924" v="307" actId="1076"/>
          <ac:picMkLst>
            <pc:docMk/>
            <pc:sldMk cId="3548343762" sldId="284"/>
            <ac:picMk id="16" creationId="{718A4867-3724-FFC4-146A-96B059918F74}"/>
          </ac:picMkLst>
        </pc:picChg>
      </pc:sldChg>
      <pc:sldChg chg="add del">
        <pc:chgData name="David Vonk" userId="28d08596565f88bd" providerId="LiveId" clId="{859E328F-147E-48C4-903C-2201702AD5C9}" dt="2024-06-13T11:52:47.265" v="115"/>
        <pc:sldMkLst>
          <pc:docMk/>
          <pc:sldMk cId="3548438765" sldId="28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59DCE8-FE04-4932-A05F-3D5A240B17B1}" type="datetimeFigureOut">
              <a:rPr lang="nl-NL" smtClean="0"/>
              <a:t>13-6-2024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C155EA-4DA1-42F2-ABF2-479B6ADA3234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826999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A3AD84-7848-B9B2-B2FF-571F0FB5C7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173F93-9C53-CA04-BDA6-47BF134BA6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135855-AC5B-9C46-8551-C58AD9E4FC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9990F-B063-4A99-88E9-2553182A5153}" type="datetimeFigureOut">
              <a:rPr lang="nl-NL" smtClean="0"/>
              <a:t>13-6-2024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10C978-DEEE-716B-9C27-1B59D9C837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B1CA2F-A566-A5E1-F1D6-EF90C46EB8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8F7F6-5D94-4381-B871-7F5307F705A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98698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62F6AC-A59B-FFB1-87A6-575A59B19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F9637E7-1F0A-DD89-744C-E08C5A0219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DF4CDE-A88D-1D45-02FE-05843CB2E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9990F-B063-4A99-88E9-2553182A5153}" type="datetimeFigureOut">
              <a:rPr lang="nl-NL" smtClean="0"/>
              <a:t>13-6-2024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0725A2-13D9-5EE2-51C5-BCF5A05E1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DB35E1-CE8B-1795-DFA3-B6D0A3A2B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8F7F6-5D94-4381-B871-7F5307F705A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98257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ED7CCA0-FCB5-73D7-2D6C-34C9FA103A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7F2C4F-D104-DEE4-B5E6-6011342F20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B6B9DF-7BD3-1CA8-278C-FA0E25965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9990F-B063-4A99-88E9-2553182A5153}" type="datetimeFigureOut">
              <a:rPr lang="nl-NL" smtClean="0"/>
              <a:t>13-6-2024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1D06CA-4779-E86A-115B-B9B3D3C5D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880139-CC4E-04FE-40D0-1EE6DFDC5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8F7F6-5D94-4381-B871-7F5307F705A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19719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777B3E-92EA-A45C-B5D0-E2F4548A9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2FE486-1CCA-64D6-9565-FD383D7938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6DD0A4-D52D-DBCB-F673-A7C777742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9990F-B063-4A99-88E9-2553182A5153}" type="datetimeFigureOut">
              <a:rPr lang="nl-NL" smtClean="0"/>
              <a:t>13-6-2024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E8FD60-81BE-2E0E-1A31-2807BD5B0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BECEF4-8055-9C6B-BEC6-87380081E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8F7F6-5D94-4381-B871-7F5307F705A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96795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F63C9-BF30-DAF3-A513-23D4DB7928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483B6C-613B-5D5B-CB9D-FFFCA3AC11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A9C1DB-9C84-B649-1BE3-6D16E34F4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9990F-B063-4A99-88E9-2553182A5153}" type="datetimeFigureOut">
              <a:rPr lang="nl-NL" smtClean="0"/>
              <a:t>13-6-2024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6689E4-F49A-5E05-4BA3-E2EB958704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3D86FE-41C6-1C19-6029-C32F2D946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8F7F6-5D94-4381-B871-7F5307F705A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81348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146779-90BC-444A-D0D7-9623F10812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DEB9D8-17A8-9FA7-9176-0181274CA5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BE1E75-65EB-8743-A77C-0EB78B725E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00B396-B625-7AC5-A65B-2FD73CF309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9990F-B063-4A99-88E9-2553182A5153}" type="datetimeFigureOut">
              <a:rPr lang="nl-NL" smtClean="0"/>
              <a:t>13-6-2024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3606D6-555E-E509-E161-EAB82EE118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366573-AFA0-3B46-AF5B-F8560B4E19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8F7F6-5D94-4381-B871-7F5307F705A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26010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824AED-7891-1C21-02CC-FB07C1A217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C15BF1-446A-EB29-35EA-13AD512219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D9B856-DE96-EA95-2C5D-68B2C6F1ED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3351B5-1038-29A1-FB60-8C735A8AB0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0027871-4146-E7EA-C993-141981F4DE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A4515D1-F531-881C-0B29-A0252BCBC0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9990F-B063-4A99-88E9-2553182A5153}" type="datetimeFigureOut">
              <a:rPr lang="nl-NL" smtClean="0"/>
              <a:t>13-6-2024</a:t>
            </a:fld>
            <a:endParaRPr lang="nl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90C6AA8-35C6-33F6-4A20-3D9CEE5D1C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9AE3C0-CE31-2C73-BCBB-D3FF99057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8F7F6-5D94-4381-B871-7F5307F705A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42533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CBDCF8-7F58-7990-DD6C-6FE081CFEB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4CC1FB-8128-B7F8-D8BF-4291D98FC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9990F-B063-4A99-88E9-2553182A5153}" type="datetimeFigureOut">
              <a:rPr lang="nl-NL" smtClean="0"/>
              <a:t>13-6-2024</a:t>
            </a:fld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2537E4-516D-5922-9310-2596A0ED3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175EBFA-E8BB-F1B4-F891-A56D461E1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8F7F6-5D94-4381-B871-7F5307F705A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07407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1CF7D4F-6F29-2129-74F3-AA78EE9791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9990F-B063-4A99-88E9-2553182A5153}" type="datetimeFigureOut">
              <a:rPr lang="nl-NL" smtClean="0"/>
              <a:t>13-6-2024</a:t>
            </a:fld>
            <a:endParaRPr lang="nl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8F69C07-4E0C-0A86-0401-463BF2A0C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AC092B-8BF2-2F5B-1FF7-06FD0E7EE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8F7F6-5D94-4381-B871-7F5307F705A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15376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FA91E0-9AAE-EFF0-6A87-2AEEA1023B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AEF98C-C69A-6CE0-167E-D29C7427C6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302BD4-DC0F-9A61-48CA-55543C7E73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E54D3F-301A-4E5B-605F-BE7F0B80F4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9990F-B063-4A99-88E9-2553182A5153}" type="datetimeFigureOut">
              <a:rPr lang="nl-NL" smtClean="0"/>
              <a:t>13-6-2024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312691-FDD8-89A4-68EE-5CF51D7A60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77409B-45AB-A252-2440-3799FF47A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8F7F6-5D94-4381-B871-7F5307F705A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24696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D3DBAC-5337-7C12-EADE-AF1496E51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41764EA-2459-AD8D-118C-D75A432DBF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3139F9-61BD-F0AD-4449-F4D9491F56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C648C4-78BE-ED56-4286-2AA9C13D5F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9990F-B063-4A99-88E9-2553182A5153}" type="datetimeFigureOut">
              <a:rPr lang="nl-NL" smtClean="0"/>
              <a:t>13-6-2024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1C1BFD-0B8F-B43A-E412-F288056A6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FA3525-0C07-9459-A130-C6C6AB1C0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D8F7F6-5D94-4381-B871-7F5307F705A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84980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F0D219F-F5DB-8C77-ADD7-0F74B7284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8590E7-525F-33BE-0AF0-4851680992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89F43C-27D9-7E89-A483-F4559CB1B7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289990F-B063-4A99-88E9-2553182A5153}" type="datetimeFigureOut">
              <a:rPr lang="nl-NL" smtClean="0"/>
              <a:t>13-6-2024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29A494-E809-D4C5-4404-4748158388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E25F10-F73E-58CE-9660-5E3F190A3E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3D8F7F6-5D94-4381-B871-7F5307F705A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56098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22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4.png"/><Relationship Id="rId7" Type="http://schemas.openxmlformats.org/officeDocument/2006/relationships/image" Target="../media/image6.sv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9" Type="http://schemas.openxmlformats.org/officeDocument/2006/relationships/image" Target="../media/image15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6.svg"/><Relationship Id="rId7" Type="http://schemas.openxmlformats.org/officeDocument/2006/relationships/image" Target="../media/image19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openxmlformats.org/officeDocument/2006/relationships/image" Target="../media/image17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6.svg"/><Relationship Id="rId7" Type="http://schemas.openxmlformats.org/officeDocument/2006/relationships/image" Target="../media/image1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g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9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6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5.png"/><Relationship Id="rId7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6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17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5.png"/><Relationship Id="rId7" Type="http://schemas.openxmlformats.org/officeDocument/2006/relationships/image" Target="../media/image1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4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DB10BE73-46DB-198C-7DBC-C3472E3E5B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14887" y="2590800"/>
            <a:ext cx="2562225" cy="167640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26D000D0-E181-FB55-D711-DFD07805CC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402147">
            <a:off x="6802595" y="3073137"/>
            <a:ext cx="1695504" cy="1688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3465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3" descr="Afbeelding met diagram, schets, Technische tekening, lijn&#10;&#10;Automatisch gegenereerde beschrijving">
            <a:extLst>
              <a:ext uri="{FF2B5EF4-FFF2-40B4-BE49-F238E27FC236}">
                <a16:creationId xmlns:a16="http://schemas.microsoft.com/office/drawing/2014/main" id="{B77622AE-43FC-5C88-4EE2-D4559098C3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5608" y="1102837"/>
            <a:ext cx="5200237" cy="5390822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4395096-85A3-74AA-7902-DD9CFECBED8E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b="1">
                <a:latin typeface="Gulax" panose="02000503020000020003" pitchFamily="50" charset="0"/>
              </a:rPr>
              <a:t>Vormen</a:t>
            </a:r>
            <a:endParaRPr lang="nl-NL" b="1" dirty="0">
              <a:latin typeface="Gulax" panose="02000503020000020003" pitchFamily="50" charset="0"/>
            </a:endParaRPr>
          </a:p>
        </p:txBody>
      </p:sp>
      <p:pic>
        <p:nvPicPr>
          <p:cNvPr id="4" name="Afbeelding 5" descr="Afbeelding met tekst, schermopname, Lettertype&#10;&#10;Automatisch gegenereerde beschrijving">
            <a:extLst>
              <a:ext uri="{FF2B5EF4-FFF2-40B4-BE49-F238E27FC236}">
                <a16:creationId xmlns:a16="http://schemas.microsoft.com/office/drawing/2014/main" id="{C88A9276-8B95-829E-2D03-B8E645C4BD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395" y="1798320"/>
            <a:ext cx="4336156" cy="4412362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7CA8C9C3-6DD9-AA87-534B-5268EEFB45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43500" y="2909887"/>
            <a:ext cx="7562850" cy="4943475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6AB83475-EFC5-CCE4-62C4-82748458B8C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9959932">
            <a:off x="6098259" y="3615232"/>
            <a:ext cx="1179414" cy="15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62737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8" descr="Afbeelding met tekst, Lettertype, ontvangst, wit">
            <a:extLst>
              <a:ext uri="{FF2B5EF4-FFF2-40B4-BE49-F238E27FC236}">
                <a16:creationId xmlns:a16="http://schemas.microsoft.com/office/drawing/2014/main" id="{0D74AEED-16FF-BD48-484E-3E13547907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71" y="5427718"/>
            <a:ext cx="7825167" cy="1196706"/>
          </a:xfrm>
          <a:prstGeom prst="rect">
            <a:avLst/>
          </a:prstGeom>
        </p:spPr>
      </p:pic>
      <p:pic>
        <p:nvPicPr>
          <p:cNvPr id="3" name="Afbeelding 14">
            <a:extLst>
              <a:ext uri="{FF2B5EF4-FFF2-40B4-BE49-F238E27FC236}">
                <a16:creationId xmlns:a16="http://schemas.microsoft.com/office/drawing/2014/main" id="{0BCD6469-1B1F-BB30-0840-C1E21B2F70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6890" y="3429000"/>
            <a:ext cx="9375110" cy="97575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0584789-DE43-2E87-78EA-59013E4FCC62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b="1">
                <a:latin typeface="Gulax" panose="02000503020000020003" pitchFamily="50" charset="0"/>
              </a:rPr>
              <a:t>Kleuren</a:t>
            </a:r>
            <a:endParaRPr lang="nl-NL" b="1" dirty="0">
              <a:latin typeface="Gulax" panose="02000503020000020003" pitchFamily="50" charset="0"/>
            </a:endParaRPr>
          </a:p>
        </p:txBody>
      </p:sp>
      <p:pic>
        <p:nvPicPr>
          <p:cNvPr id="5" name="Afbeelding 9" descr="Afbeelding met schermopname, tekst, Lettertype, Rechthoek&#10;&#10;Automatisch gegenereerde beschrijving">
            <a:extLst>
              <a:ext uri="{FF2B5EF4-FFF2-40B4-BE49-F238E27FC236}">
                <a16:creationId xmlns:a16="http://schemas.microsoft.com/office/drawing/2014/main" id="{B9A5C2A7-A2BF-C7E6-6A23-CA94A18B05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71" y="3013576"/>
            <a:ext cx="1414822" cy="1998718"/>
          </a:xfrm>
          <a:prstGeom prst="rect">
            <a:avLst/>
          </a:prstGeom>
        </p:spPr>
      </p:pic>
      <p:pic>
        <p:nvPicPr>
          <p:cNvPr id="6" name="Afbeelding 12">
            <a:extLst>
              <a:ext uri="{FF2B5EF4-FFF2-40B4-BE49-F238E27FC236}">
                <a16:creationId xmlns:a16="http://schemas.microsoft.com/office/drawing/2014/main" id="{902BDD93-2D6C-5582-1EE2-5938627C49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320" y="1781024"/>
            <a:ext cx="10955454" cy="1142216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7CA8C9C3-6DD9-AA87-534B-5268EEFB452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143500" y="2909887"/>
            <a:ext cx="7562850" cy="4943475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72D4A618-58D2-8123-A0A4-DC4952D7D02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141745">
            <a:off x="9889544" y="4357688"/>
            <a:ext cx="1524000" cy="2981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7453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7CA8C9C3-6DD9-AA87-534B-5268EEFB45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43500" y="2909887"/>
            <a:ext cx="7562850" cy="4943475"/>
          </a:xfrm>
          <a:prstGeom prst="rect">
            <a:avLst/>
          </a:prstGeom>
        </p:spPr>
      </p:pic>
      <p:sp>
        <p:nvSpPr>
          <p:cNvPr id="2" name="Titel 3">
            <a:extLst>
              <a:ext uri="{FF2B5EF4-FFF2-40B4-BE49-F238E27FC236}">
                <a16:creationId xmlns:a16="http://schemas.microsoft.com/office/drawing/2014/main" id="{AF9AB1EE-EF75-2628-1E2C-78768E419B50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>
                <a:latin typeface="Gulax" panose="02000503020000020003" pitchFamily="50" charset="0"/>
              </a:rPr>
              <a:t>Samen aan de slag :)</a:t>
            </a:r>
            <a:endParaRPr lang="nl-NL" b="1" dirty="0">
              <a:latin typeface="Gulax" panose="02000503020000020003" pitchFamily="50" charset="0"/>
            </a:endParaRPr>
          </a:p>
        </p:txBody>
      </p:sp>
      <p:pic>
        <p:nvPicPr>
          <p:cNvPr id="3" name="Afbeelding 13" descr="Afbeelding met huis, schermopname&#10;&#10;Automatisch gegenereerde beschrijving">
            <a:extLst>
              <a:ext uri="{FF2B5EF4-FFF2-40B4-BE49-F238E27FC236}">
                <a16:creationId xmlns:a16="http://schemas.microsoft.com/office/drawing/2014/main" id="{0851A2BB-3F2C-2768-8840-E3E0245C32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588" y="2308805"/>
            <a:ext cx="3749365" cy="3749365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560172E-CB56-095F-2C01-7D515D0D8001}"/>
              </a:ext>
            </a:extLst>
          </p:cNvPr>
          <p:cNvSpPr txBox="1">
            <a:spLocks/>
          </p:cNvSpPr>
          <p:nvPr/>
        </p:nvSpPr>
        <p:spPr>
          <a:xfrm>
            <a:off x="1904295" y="1584159"/>
            <a:ext cx="10515600" cy="1228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sz="2400" dirty="0">
                <a:latin typeface="Gulax" panose="02000503020000020003" pitchFamily="50" charset="0"/>
              </a:rPr>
              <a:t>We gaan aan de slag in de editor. Zorg ervoor dat deze open staat.</a:t>
            </a:r>
          </a:p>
          <a:p>
            <a:endParaRPr lang="nl-NL" dirty="0">
              <a:latin typeface="Gulax" panose="02000503020000020003" pitchFamily="50" charset="0"/>
            </a:endParaRPr>
          </a:p>
        </p:txBody>
      </p:sp>
      <p:pic>
        <p:nvPicPr>
          <p:cNvPr id="5" name="Afbeelding 18" descr="Afbeelding met schermopname, ontwerp, pixel&#10;&#10;Automatisch gegenereerde beschrijving">
            <a:extLst>
              <a:ext uri="{FF2B5EF4-FFF2-40B4-BE49-F238E27FC236}">
                <a16:creationId xmlns:a16="http://schemas.microsoft.com/office/drawing/2014/main" id="{1757CB13-59E5-5E36-7EE6-DA85515045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3304" y="2308805"/>
            <a:ext cx="5677392" cy="3718882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54958B0A-0244-0316-3791-21528316149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20859" y="5322028"/>
            <a:ext cx="1394911" cy="1766887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6EF4715C-239E-6995-3243-FA0E05E2B8E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655363">
            <a:off x="10273079" y="1737974"/>
            <a:ext cx="1149224" cy="1895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8446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3">
            <a:extLst>
              <a:ext uri="{FF2B5EF4-FFF2-40B4-BE49-F238E27FC236}">
                <a16:creationId xmlns:a16="http://schemas.microsoft.com/office/drawing/2014/main" id="{116A23C6-5311-9CF6-FB5D-F84DFB0361EE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>
                <a:latin typeface="Gulax" panose="02000503020000020003" pitchFamily="50" charset="0"/>
              </a:rPr>
              <a:t>De opdracht – Les 2</a:t>
            </a:r>
            <a:endParaRPr lang="nl-NL" b="1" dirty="0">
              <a:latin typeface="Gulax" panose="02000503020000020003" pitchFamily="50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A051D7-9E19-6EC9-9A4B-9766047C2809}"/>
              </a:ext>
            </a:extLst>
          </p:cNvPr>
          <p:cNvSpPr txBox="1">
            <a:spLocks/>
          </p:cNvSpPr>
          <p:nvPr/>
        </p:nvSpPr>
        <p:spPr>
          <a:xfrm>
            <a:off x="838200" y="1996371"/>
            <a:ext cx="10515600" cy="132556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nl-NL" sz="4800" b="1">
                <a:latin typeface="Gulax" panose="02000503020000020003" pitchFamily="50" charset="0"/>
              </a:rPr>
              <a:t>Maak je favoriete dier of huisdier na.</a:t>
            </a:r>
            <a:endParaRPr lang="nl-NL">
              <a:latin typeface="Gulax" panose="02000503020000020003" pitchFamily="50" charset="0"/>
            </a:endParaRPr>
          </a:p>
          <a:p>
            <a:endParaRPr lang="nl-NL" dirty="0">
              <a:latin typeface="Gulax" panose="02000503020000020003" pitchFamily="50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A5A9A64-3AB2-9639-4A3E-DFC0D316BFF4}"/>
              </a:ext>
            </a:extLst>
          </p:cNvPr>
          <p:cNvSpPr txBox="1">
            <a:spLocks/>
          </p:cNvSpPr>
          <p:nvPr/>
        </p:nvSpPr>
        <p:spPr>
          <a:xfrm>
            <a:off x="689659" y="3760526"/>
            <a:ext cx="10515600" cy="1228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400" dirty="0">
                <a:latin typeface="Gulax" panose="02000503020000020003" pitchFamily="50" charset="0"/>
              </a:rPr>
              <a:t>Open het werkboekje en blader naar de laatste pagina. Hierin gaan wij tot het einde van de les ons favoriete dier / huisdier uit tekenen. Hiervoor gebruiken wij alleen de vormen die net vernoemd zijn. </a:t>
            </a:r>
          </a:p>
          <a:p>
            <a:endParaRPr lang="nl-NL" dirty="0">
              <a:latin typeface="Gulax" panose="02000503020000020003" pitchFamily="50" charset="0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7CA8C9C3-6DD9-AA87-534B-5268EEFB45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43500" y="2909887"/>
            <a:ext cx="7562850" cy="4943475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DCE865EE-1C46-65B2-62D7-5355F963F4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204824">
            <a:off x="9580854" y="3702900"/>
            <a:ext cx="1400175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7342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7CA8C9C3-6DD9-AA87-534B-5268EEFB45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43500" y="2909887"/>
            <a:ext cx="7562850" cy="4943475"/>
          </a:xfrm>
          <a:prstGeom prst="rect">
            <a:avLst/>
          </a:prstGeom>
        </p:spPr>
      </p:pic>
      <p:sp>
        <p:nvSpPr>
          <p:cNvPr id="5" name="Titel 3">
            <a:extLst>
              <a:ext uri="{FF2B5EF4-FFF2-40B4-BE49-F238E27FC236}">
                <a16:creationId xmlns:a16="http://schemas.microsoft.com/office/drawing/2014/main" id="{004B10AE-49AE-5DCA-F07C-5282E45D0577}"/>
              </a:ext>
            </a:extLst>
          </p:cNvPr>
          <p:cNvSpPr txBox="1">
            <a:spLocks/>
          </p:cNvSpPr>
          <p:nvPr/>
        </p:nvSpPr>
        <p:spPr>
          <a:xfrm>
            <a:off x="838200" y="2377440"/>
            <a:ext cx="10515600" cy="1691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7200" b="1" dirty="0" err="1">
                <a:latin typeface="Gulax" panose="02000503020000020003" pitchFamily="50" charset="0"/>
              </a:rPr>
              <a:t>Bedankt</a:t>
            </a:r>
            <a:r>
              <a:rPr lang="en-GB" sz="7200" b="1" dirty="0">
                <a:latin typeface="Gulax" panose="02000503020000020003" pitchFamily="50" charset="0"/>
              </a:rPr>
              <a:t>! </a:t>
            </a:r>
            <a:endParaRPr lang="nl-NL" sz="7200" b="1" dirty="0">
              <a:latin typeface="Gulax" panose="02000503020000020003" pitchFamily="50" charset="0"/>
            </a:endParaRP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718A4867-3724-FFC4-146A-96B059918F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578046">
            <a:off x="5681662" y="3571875"/>
            <a:ext cx="2295525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3437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7CA8C9C3-6DD9-AA87-534B-5268EEFB45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43500" y="2909887"/>
            <a:ext cx="7562850" cy="4943475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6C1958C-B6D4-8B46-68BC-6372CD4B5BC3}"/>
              </a:ext>
            </a:extLst>
          </p:cNvPr>
          <p:cNvSpPr txBox="1">
            <a:spLocks/>
          </p:cNvSpPr>
          <p:nvPr/>
        </p:nvSpPr>
        <p:spPr>
          <a:xfrm>
            <a:off x="1201615" y="4174252"/>
            <a:ext cx="10515600" cy="10284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l-NL" sz="6000" b="1" dirty="0">
                <a:latin typeface="Gulax" panose="02000503020000020003" pitchFamily="50" charset="0"/>
              </a:rPr>
              <a:t>Wie weet er al iets over code?</a:t>
            </a:r>
          </a:p>
          <a:p>
            <a:endParaRPr lang="nl-NL" b="1" dirty="0">
              <a:latin typeface="Gulax" panose="02000503020000020003" pitchFamily="50" charset="0"/>
            </a:endParaRPr>
          </a:p>
          <a:p>
            <a:pPr marL="0" indent="0">
              <a:buNone/>
            </a:pPr>
            <a:endParaRPr lang="nl-NL" dirty="0">
              <a:latin typeface="Gulax" panose="02000503020000020003" pitchFamily="50" charset="0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113EBBD4-DA34-DD16-7209-841F08361AD0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199274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>
                <a:latin typeface="Gulax" panose="02000503020000020003" pitchFamily="50" charset="0"/>
              </a:rPr>
              <a:t>Wie zijn wij? &gt; CMD</a:t>
            </a:r>
          </a:p>
          <a:p>
            <a:r>
              <a:rPr lang="nl-NL">
                <a:latin typeface="Gulax" panose="02000503020000020003" pitchFamily="50" charset="0"/>
              </a:rPr>
              <a:t>Waarom zijn wij hier?</a:t>
            </a:r>
          </a:p>
          <a:p>
            <a:r>
              <a:rPr lang="nl-NL">
                <a:latin typeface="Gulax" panose="02000503020000020003" pitchFamily="50" charset="0"/>
              </a:rPr>
              <a:t>Waarom de camera?</a:t>
            </a:r>
          </a:p>
          <a:p>
            <a:endParaRPr lang="nl-NL">
              <a:latin typeface="Gulax" panose="02000503020000020003" pitchFamily="50" charset="0"/>
            </a:endParaRPr>
          </a:p>
          <a:p>
            <a:endParaRPr lang="nl-NL">
              <a:latin typeface="Gulax" panose="02000503020000020003" pitchFamily="50" charset="0"/>
            </a:endParaRPr>
          </a:p>
          <a:p>
            <a:endParaRPr lang="nl-NL" dirty="0">
              <a:latin typeface="Gulax" panose="02000503020000020003" pitchFamily="50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6794635-E59C-C118-DD0A-0B10055C1752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>
                <a:latin typeface="Gulax" panose="02000503020000020003" pitchFamily="50" charset="0"/>
              </a:rPr>
              <a:t>Over ons</a:t>
            </a:r>
            <a:endParaRPr lang="nl-NL" b="1" dirty="0">
              <a:latin typeface="Gulax" panose="02000503020000020003" pitchFamily="50" charset="0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E56EF2D4-8747-FD15-E185-4EC467FCE8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948717">
            <a:off x="10486236" y="-645627"/>
            <a:ext cx="1400175" cy="241935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940E0B50-EE76-AB94-A08B-92ABD4FB063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776758">
            <a:off x="4026736" y="5367281"/>
            <a:ext cx="1709096" cy="1490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1437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7CA8C9C3-6DD9-AA87-534B-5268EEFB45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43500" y="2909887"/>
            <a:ext cx="7562850" cy="4943475"/>
          </a:xfrm>
          <a:prstGeom prst="rect">
            <a:avLst/>
          </a:prstGeom>
        </p:spPr>
      </p:pic>
      <p:sp>
        <p:nvSpPr>
          <p:cNvPr id="2" name="Tijdelijke aanduiding voor inhoud 2">
            <a:extLst>
              <a:ext uri="{FF2B5EF4-FFF2-40B4-BE49-F238E27FC236}">
                <a16:creationId xmlns:a16="http://schemas.microsoft.com/office/drawing/2014/main" id="{666AD800-B475-B02E-9161-9D08AC694FF0}"/>
              </a:ext>
            </a:extLst>
          </p:cNvPr>
          <p:cNvSpPr txBox="1">
            <a:spLocks/>
          </p:cNvSpPr>
          <p:nvPr/>
        </p:nvSpPr>
        <p:spPr>
          <a:xfrm>
            <a:off x="1123336" y="2016483"/>
            <a:ext cx="10515600" cy="150751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>
                <a:latin typeface="Gulax" panose="02000503020000020003" pitchFamily="50" charset="0"/>
              </a:rPr>
              <a:t>Code zit overal &gt; Netflix, laptop, telefoon, (draadloze) oortjes</a:t>
            </a:r>
          </a:p>
          <a:p>
            <a:r>
              <a:rPr lang="en-GB">
                <a:latin typeface="Gulax" panose="02000503020000020003" pitchFamily="50" charset="0"/>
              </a:rPr>
              <a:t>Veel verschillende ‘talen’ &gt; Wij werken met JavaScript (P5)</a:t>
            </a:r>
          </a:p>
          <a:p>
            <a:endParaRPr lang="nl-NL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44A68BC-15F3-C38A-0B71-3055C6DC37DE}"/>
              </a:ext>
            </a:extLst>
          </p:cNvPr>
          <p:cNvSpPr txBox="1">
            <a:spLocks/>
          </p:cNvSpPr>
          <p:nvPr/>
        </p:nvSpPr>
        <p:spPr>
          <a:xfrm>
            <a:off x="838200" y="404454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dirty="0">
                <a:latin typeface="Gulax" panose="02000503020000020003" pitchFamily="50" charset="0"/>
              </a:rPr>
              <a:t>Wat is code?</a:t>
            </a:r>
            <a:endParaRPr lang="nl-NL" b="1" dirty="0">
              <a:latin typeface="Gulax" panose="02000503020000020003" pitchFamily="50" charset="0"/>
            </a:endParaRPr>
          </a:p>
        </p:txBody>
      </p:sp>
      <p:pic>
        <p:nvPicPr>
          <p:cNvPr id="4" name="Afbeelding 5" descr="Afbeelding met Graphics, rood, grafische vormgeving, schermopname&#10;&#10;Automatisch gegenereerde beschrijving">
            <a:extLst>
              <a:ext uri="{FF2B5EF4-FFF2-40B4-BE49-F238E27FC236}">
                <a16:creationId xmlns:a16="http://schemas.microsoft.com/office/drawing/2014/main" id="{DDE8ED01-244B-0439-E211-D1CB6417FF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599" y="3918614"/>
            <a:ext cx="1540933" cy="1557867"/>
          </a:xfrm>
          <a:prstGeom prst="rect">
            <a:avLst/>
          </a:prstGeom>
        </p:spPr>
      </p:pic>
      <p:pic>
        <p:nvPicPr>
          <p:cNvPr id="5" name="Afbeelding 7" descr="Afbeelding met Graphics, symbool, Lettertype, logo&#10;&#10;Automatisch gegenereerde beschrijving">
            <a:extLst>
              <a:ext uri="{FF2B5EF4-FFF2-40B4-BE49-F238E27FC236}">
                <a16:creationId xmlns:a16="http://schemas.microsoft.com/office/drawing/2014/main" id="{5EF12467-D54C-7CFE-A763-C413DF73F5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913" y="3328948"/>
            <a:ext cx="3128683" cy="3124598"/>
          </a:xfrm>
          <a:prstGeom prst="rect">
            <a:avLst/>
          </a:prstGeom>
        </p:spPr>
      </p:pic>
      <p:pic>
        <p:nvPicPr>
          <p:cNvPr id="6" name="Afbeelding 9" descr="Afbeelding met badkamer&#10;&#10;Automatisch gegenereerde beschrijving">
            <a:extLst>
              <a:ext uri="{FF2B5EF4-FFF2-40B4-BE49-F238E27FC236}">
                <a16:creationId xmlns:a16="http://schemas.microsoft.com/office/drawing/2014/main" id="{57577A58-0136-3B29-CD67-60FF40E1BE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1810" y="3810459"/>
            <a:ext cx="2003323" cy="2003323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86471694-7FFD-B1C9-4E40-2151AEC9C5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20492509">
            <a:off x="2947759" y="504292"/>
            <a:ext cx="1142564" cy="2235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627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7CA8C9C3-6DD9-AA87-534B-5268EEFB45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143500" y="2909887"/>
            <a:ext cx="7562850" cy="4943475"/>
          </a:xfrm>
          <a:prstGeom prst="rect">
            <a:avLst/>
          </a:pr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95AEE01-DCB3-C971-A35F-6805ACB88A4C}"/>
              </a:ext>
            </a:extLst>
          </p:cNvPr>
          <p:cNvSpPr txBox="1">
            <a:spLocks/>
          </p:cNvSpPr>
          <p:nvPr/>
        </p:nvSpPr>
        <p:spPr>
          <a:xfrm>
            <a:off x="838200" y="3163888"/>
            <a:ext cx="10515600" cy="122903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nl-NL" sz="6000">
                <a:latin typeface="Gulax" panose="02000503020000020003" pitchFamily="50" charset="0"/>
              </a:rPr>
              <a:t>https://editor.p5js.org/</a:t>
            </a:r>
            <a:endParaRPr lang="nl-NL" sz="6000" dirty="0">
              <a:latin typeface="Gulax" panose="02000503020000020003" pitchFamily="50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8E07428-127E-D2D4-5662-189CCEB89816}"/>
              </a:ext>
            </a:extLst>
          </p:cNvPr>
          <p:cNvSpPr txBox="1">
            <a:spLocks/>
          </p:cNvSpPr>
          <p:nvPr/>
        </p:nvSpPr>
        <p:spPr>
          <a:xfrm>
            <a:off x="838200" y="404454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dirty="0" err="1">
                <a:latin typeface="Gulax" panose="02000503020000020003" pitchFamily="50" charset="0"/>
              </a:rPr>
              <a:t>Opstarten</a:t>
            </a:r>
            <a:r>
              <a:rPr lang="en-GB" b="1" dirty="0">
                <a:latin typeface="Gulax" panose="02000503020000020003" pitchFamily="50" charset="0"/>
              </a:rPr>
              <a:t> </a:t>
            </a:r>
            <a:r>
              <a:rPr lang="en-GB" b="1" dirty="0" err="1">
                <a:latin typeface="Gulax" panose="02000503020000020003" pitchFamily="50" charset="0"/>
              </a:rPr>
              <a:t>programma</a:t>
            </a:r>
            <a:endParaRPr lang="nl-NL" b="1" dirty="0">
              <a:latin typeface="Gulax" panose="02000503020000020003" pitchFamily="50" charset="0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EA9CC84-4F14-A0B2-256D-29762AACC1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274132">
            <a:off x="8506741" y="3923495"/>
            <a:ext cx="1466850" cy="241935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AE420E46-725B-B979-FBAF-4CD50EDF783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720742">
            <a:off x="1606525" y="2273775"/>
            <a:ext cx="1285177" cy="1627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0029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B16D7-81A7-89F7-3EC3-9662188B36AE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b="1">
                <a:latin typeface="Gulax" panose="02000503020000020003" pitchFamily="50" charset="0"/>
              </a:rPr>
              <a:t>editor.p5js.org</a:t>
            </a:r>
            <a:endParaRPr lang="nl-NL" b="1" dirty="0">
              <a:latin typeface="Gulax" panose="02000503020000020003" pitchFamily="50" charset="0"/>
            </a:endParaRPr>
          </a:p>
        </p:txBody>
      </p:sp>
      <p:pic>
        <p:nvPicPr>
          <p:cNvPr id="3" name="Afbeelding 3">
            <a:extLst>
              <a:ext uri="{FF2B5EF4-FFF2-40B4-BE49-F238E27FC236}">
                <a16:creationId xmlns:a16="http://schemas.microsoft.com/office/drawing/2014/main" id="{2317F550-0770-0797-D9CA-E668DE2F7D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05661"/>
            <a:ext cx="12192000" cy="4520066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7CA8C9C3-6DD9-AA87-534B-5268EEFB4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43500" y="2909887"/>
            <a:ext cx="7562850" cy="4943475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76F54030-3B9C-0350-D463-05DAFCD70D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0279605">
            <a:off x="5897311" y="1909762"/>
            <a:ext cx="1184525" cy="1521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9364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7" descr="Afbeelding met tekst, schermopname, Lettertype, ontwerp&#10;&#10;Automatisch gegenereerde beschrijving">
            <a:extLst>
              <a:ext uri="{FF2B5EF4-FFF2-40B4-BE49-F238E27FC236}">
                <a16:creationId xmlns:a16="http://schemas.microsoft.com/office/drawing/2014/main" id="{16E77348-C5CC-8A53-8AAF-375F43FF2C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018" y="1442898"/>
            <a:ext cx="6903582" cy="5049977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4D8D701-FEED-E909-04CC-C35C1926A8B9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b="1">
                <a:latin typeface="Gulax" panose="02000503020000020003" pitchFamily="50" charset="0"/>
              </a:rPr>
              <a:t>editor.p5js.org</a:t>
            </a:r>
            <a:endParaRPr lang="nl-NL" b="1" dirty="0">
              <a:latin typeface="Gulax" panose="02000503020000020003" pitchFamily="50" charset="0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7CA8C9C3-6DD9-AA87-534B-5268EEFB4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43500" y="2909887"/>
            <a:ext cx="7562850" cy="4943475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BE66B9FC-4BAF-DD6E-2265-A0D717C96B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938586">
            <a:off x="9492633" y="1935188"/>
            <a:ext cx="2176697" cy="1898282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292FC481-E049-79EC-29D9-435F9D0B41C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20577869">
            <a:off x="592105" y="4114081"/>
            <a:ext cx="1173841" cy="1173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7318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3" descr="Afbeelding met tekst, schermopname, diagram, lijn&#10;&#10;Automatisch gegenereerde beschrijving">
            <a:extLst>
              <a:ext uri="{FF2B5EF4-FFF2-40B4-BE49-F238E27FC236}">
                <a16:creationId xmlns:a16="http://schemas.microsoft.com/office/drawing/2014/main" id="{FC3880B4-8F06-C50D-AEE0-D9982A255C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5495" y="964214"/>
            <a:ext cx="9141010" cy="4929572"/>
          </a:xfrm>
          <a:prstGeom prst="rect">
            <a:avLst/>
          </a:prstGeom>
        </p:spPr>
      </p:pic>
      <p:pic>
        <p:nvPicPr>
          <p:cNvPr id="3" name="Afbeelding 20" descr="Afbeelding met tekst, Lettertype, wit, algebra&#10;&#10;Automatisch gegenereerde beschrijving">
            <a:extLst>
              <a:ext uri="{FF2B5EF4-FFF2-40B4-BE49-F238E27FC236}">
                <a16:creationId xmlns:a16="http://schemas.microsoft.com/office/drawing/2014/main" id="{72A1665C-904F-F995-D40A-47C071770D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120" y="5710520"/>
            <a:ext cx="6064683" cy="999777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193B5FC-FCC6-1708-911B-6504047E8EA6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78098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b="1">
                <a:latin typeface="Gulax" panose="02000503020000020003" pitchFamily="50" charset="0"/>
              </a:rPr>
              <a:t>editor.p5js.org</a:t>
            </a:r>
            <a:endParaRPr lang="nl-NL" b="1" dirty="0">
              <a:latin typeface="Gulax" panose="02000503020000020003" pitchFamily="50" charset="0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7CA8C9C3-6DD9-AA87-534B-5268EEFB45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43500" y="2909887"/>
            <a:ext cx="7562850" cy="4943475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97A96E5C-E9E0-39C8-1723-72176EF3EA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0639520">
            <a:off x="8743951" y="5000732"/>
            <a:ext cx="1466850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524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324C441-F77B-6154-6DA3-DEEA214CCA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746" y="1690688"/>
            <a:ext cx="5476507" cy="4979344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FB5E6DCA-6E9D-CDCB-244E-5E5D33634877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b="1">
                <a:latin typeface="Gulax" panose="02000503020000020003" pitchFamily="50" charset="0"/>
              </a:rPr>
              <a:t>Welk punt is dit?</a:t>
            </a:r>
            <a:endParaRPr lang="nl-NL" b="1" dirty="0">
              <a:latin typeface="Gulax" panose="02000503020000020003" pitchFamily="50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16AF5B5-3505-8C40-FD0B-528217419DBE}"/>
              </a:ext>
            </a:extLst>
          </p:cNvPr>
          <p:cNvSpPr txBox="1">
            <a:spLocks/>
          </p:cNvSpPr>
          <p:nvPr/>
        </p:nvSpPr>
        <p:spPr>
          <a:xfrm>
            <a:off x="60893" y="3893816"/>
            <a:ext cx="4074160" cy="573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latin typeface="Gulax" panose="02000503020000020003" pitchFamily="50" charset="0"/>
              </a:rPr>
              <a:t>(</a:t>
            </a:r>
            <a:r>
              <a:rPr lang="nl-NL" dirty="0">
                <a:latin typeface="Gulax" panose="02000503020000020003" pitchFamily="50" charset="0"/>
              </a:rPr>
              <a:t>140,80);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7CA8C9C3-6DD9-AA87-534B-5268EEFB4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43500" y="2909887"/>
            <a:ext cx="7562850" cy="4943475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1796349F-16A8-B1A1-8F83-748088511A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9682430">
            <a:off x="9062544" y="2480945"/>
            <a:ext cx="1097355" cy="189611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9E918CAC-EF42-DCB8-1D06-94AD7AF8365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011536">
            <a:off x="1240719" y="5024702"/>
            <a:ext cx="937200" cy="1187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530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2" descr="Afbeelding met diagram, tekst, schermopname, Technische tekening&#10;&#10;Automatisch gegenereerde beschrijving">
            <a:extLst>
              <a:ext uri="{FF2B5EF4-FFF2-40B4-BE49-F238E27FC236}">
                <a16:creationId xmlns:a16="http://schemas.microsoft.com/office/drawing/2014/main" id="{109B9E53-FD49-FFC1-CBEF-F18FA75FDD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4065" y="1274256"/>
            <a:ext cx="5611064" cy="535225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D6643BF1-2CE7-B293-CD92-6134300BD8C6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l-NL" b="1">
                <a:latin typeface="Gulax" panose="02000503020000020003" pitchFamily="50" charset="0"/>
              </a:rPr>
              <a:t>Vormen</a:t>
            </a:r>
            <a:endParaRPr lang="nl-NL" b="1" dirty="0">
              <a:latin typeface="Gulax" panose="02000503020000020003" pitchFamily="50" charset="0"/>
            </a:endParaRPr>
          </a:p>
        </p:txBody>
      </p:sp>
      <p:pic>
        <p:nvPicPr>
          <p:cNvPr id="4" name="Afbeelding 10" descr="Afbeelding met tekst, schermopname, Lettertype&#10;&#10;Automatisch gegenereerde beschrijving">
            <a:extLst>
              <a:ext uri="{FF2B5EF4-FFF2-40B4-BE49-F238E27FC236}">
                <a16:creationId xmlns:a16="http://schemas.microsoft.com/office/drawing/2014/main" id="{BE182211-44F3-E421-50DE-A339312DB5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20" y="1690688"/>
            <a:ext cx="4754099" cy="4477892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7CA8C9C3-6DD9-AA87-534B-5268EEFB45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43500" y="2909887"/>
            <a:ext cx="7562850" cy="4943475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415E311E-FF90-6A23-647C-E8D7D059DD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1044939">
            <a:off x="6210892" y="3544455"/>
            <a:ext cx="1562231" cy="1555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1382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4AAE084FDC4BF4D8B8FB26B0C1FF64E" ma:contentTypeVersion="12" ma:contentTypeDescription="Een nieuw document maken." ma:contentTypeScope="" ma:versionID="41e67a340436a0f7f97b88cff7d8f087">
  <xsd:schema xmlns:xsd="http://www.w3.org/2001/XMLSchema" xmlns:xs="http://www.w3.org/2001/XMLSchema" xmlns:p="http://schemas.microsoft.com/office/2006/metadata/properties" xmlns:ns2="86b610a8-0a2b-4c75-8eba-bac3b1270c99" xmlns:ns3="74fcb4be-0995-4a93-956c-232b1b95153c" targetNamespace="http://schemas.microsoft.com/office/2006/metadata/properties" ma:root="true" ma:fieldsID="aa74558bb965520630a737b9a9631306" ns2:_="" ns3:_="">
    <xsd:import namespace="86b610a8-0a2b-4c75-8eba-bac3b1270c99"/>
    <xsd:import namespace="74fcb4be-0995-4a93-956c-232b1b9515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6b610a8-0a2b-4c75-8eba-bac3b1270c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Afbeeldingtags" ma:readOnly="false" ma:fieldId="{5cf76f15-5ced-4ddc-b409-7134ff3c332f}" ma:taxonomyMulti="true" ma:sspId="5bd69f14-2b9f-433c-9887-fccfa466e11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fcb4be-0995-4a93-956c-232b1b95153c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0af6bcda-780b-4596-a46a-018cf1712c8e}" ma:internalName="TaxCatchAll" ma:showField="CatchAllData" ma:web="74fcb4be-0995-4a93-956c-232b1b9515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4fcb4be-0995-4a93-956c-232b1b95153c" xsi:nil="true"/>
    <lcf76f155ced4ddcb4097134ff3c332f xmlns="86b610a8-0a2b-4c75-8eba-bac3b1270c99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1B77DB8-D6C3-430C-B244-12F4A068F6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6b610a8-0a2b-4c75-8eba-bac3b1270c99"/>
    <ds:schemaRef ds:uri="74fcb4be-0995-4a93-956c-232b1b95153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4CF83E7-24F6-4708-B883-FB516BE1AF49}">
  <ds:schemaRefs>
    <ds:schemaRef ds:uri="http://schemas.microsoft.com/office/2006/metadata/properties"/>
    <ds:schemaRef ds:uri="http://schemas.microsoft.com/office/infopath/2007/PartnerControls"/>
    <ds:schemaRef ds:uri="74fcb4be-0995-4a93-956c-232b1b95153c"/>
    <ds:schemaRef ds:uri="86b610a8-0a2b-4c75-8eba-bac3b1270c99"/>
  </ds:schemaRefs>
</ds:datastoreItem>
</file>

<file path=customXml/itemProps3.xml><?xml version="1.0" encoding="utf-8"?>
<ds:datastoreItem xmlns:ds="http://schemas.openxmlformats.org/officeDocument/2006/customXml" ds:itemID="{D38DDFC7-71F7-4126-BADD-46CB4C9D880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13720</TotalTime>
  <Words>166</Words>
  <Application>Microsoft Office PowerPoint</Application>
  <PresentationFormat>Widescreen</PresentationFormat>
  <Paragraphs>25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Aptos</vt:lpstr>
      <vt:lpstr>Aptos Display</vt:lpstr>
      <vt:lpstr>Arial</vt:lpstr>
      <vt:lpstr>Gulax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Vonk</dc:creator>
  <cp:lastModifiedBy>David Vonk</cp:lastModifiedBy>
  <cp:revision>7</cp:revision>
  <dcterms:created xsi:type="dcterms:W3CDTF">2024-05-23T09:01:19Z</dcterms:created>
  <dcterms:modified xsi:type="dcterms:W3CDTF">2024-06-13T12:39:27Z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0x010100D4AAE084FDC4BF4D8B8FB26B0C1FF64E</vt:lpwstr>
  </property>
</Properties>
</file>