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1"/>
  </p:notesMasterIdLst>
  <p:sldIdLst>
    <p:sldId id="256" r:id="rId5"/>
    <p:sldId id="274" r:id="rId6"/>
    <p:sldId id="275" r:id="rId7"/>
    <p:sldId id="276" r:id="rId8"/>
    <p:sldId id="277" r:id="rId9"/>
    <p:sldId id="278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8DD7"/>
    <a:srgbClr val="F4E2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6EACE8-CE5F-423C-97EA-1E3994881191}" v="3" dt="2024-06-19T08:22:22.49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94660"/>
  </p:normalViewPr>
  <p:slideViewPr>
    <p:cSldViewPr snapToGrid="0">
      <p:cViewPr varScale="1">
        <p:scale>
          <a:sx n="48" d="100"/>
          <a:sy n="48" d="100"/>
        </p:scale>
        <p:origin x="14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Vonk" userId="28d08596565f88bd" providerId="LiveId" clId="{8DCEF1AE-BFB0-4141-85A1-1418A069F803}"/>
    <pc:docChg chg="undo custSel addSld delSld modSld sldOrd">
      <pc:chgData name="David Vonk" userId="28d08596565f88bd" providerId="LiveId" clId="{8DCEF1AE-BFB0-4141-85A1-1418A069F803}" dt="2024-06-13T12:59:21.295" v="490" actId="1076"/>
      <pc:docMkLst>
        <pc:docMk/>
      </pc:docMkLst>
      <pc:sldChg chg="add del">
        <pc:chgData name="David Vonk" userId="28d08596565f88bd" providerId="LiveId" clId="{8DCEF1AE-BFB0-4141-85A1-1418A069F803}" dt="2024-06-13T12:53:44.839" v="412"/>
        <pc:sldMkLst>
          <pc:docMk/>
          <pc:sldMk cId="2420346518" sldId="256"/>
        </pc:sldMkLst>
      </pc:sldChg>
      <pc:sldChg chg="addSp modSp del mod">
        <pc:chgData name="David Vonk" userId="28d08596565f88bd" providerId="LiveId" clId="{8DCEF1AE-BFB0-4141-85A1-1418A069F803}" dt="2024-06-12T12:43:40.042" v="365" actId="47"/>
        <pc:sldMkLst>
          <pc:docMk/>
          <pc:sldMk cId="1865050515" sldId="257"/>
        </pc:sldMkLst>
        <pc:spChg chg="mod">
          <ac:chgData name="David Vonk" userId="28d08596565f88bd" providerId="LiveId" clId="{8DCEF1AE-BFB0-4141-85A1-1418A069F803}" dt="2024-06-06T11:15:14.855" v="7" actId="20577"/>
          <ac:spMkLst>
            <pc:docMk/>
            <pc:sldMk cId="1865050515" sldId="257"/>
            <ac:spMk id="2" creationId="{E3646C0D-3E7B-5775-F52A-AD0A1F152400}"/>
          </ac:spMkLst>
        </pc:spChg>
        <pc:spChg chg="mod">
          <ac:chgData name="David Vonk" userId="28d08596565f88bd" providerId="LiveId" clId="{8DCEF1AE-BFB0-4141-85A1-1418A069F803}" dt="2024-06-06T11:20:58.482" v="133" actId="20577"/>
          <ac:spMkLst>
            <pc:docMk/>
            <pc:sldMk cId="1865050515" sldId="257"/>
            <ac:spMk id="3" creationId="{33E34FCE-920C-2BF7-BDB2-00A1092F82C2}"/>
          </ac:spMkLst>
        </pc:spChg>
        <pc:spChg chg="add mod">
          <ac:chgData name="David Vonk" userId="28d08596565f88bd" providerId="LiveId" clId="{8DCEF1AE-BFB0-4141-85A1-1418A069F803}" dt="2024-06-06T11:19:52.327" v="106" actId="207"/>
          <ac:spMkLst>
            <pc:docMk/>
            <pc:sldMk cId="1865050515" sldId="257"/>
            <ac:spMk id="6" creationId="{74642B05-2313-D50C-33D6-6BE5B9BAEC1E}"/>
          </ac:spMkLst>
        </pc:spChg>
        <pc:picChg chg="add mod modCrop">
          <ac:chgData name="David Vonk" userId="28d08596565f88bd" providerId="LiveId" clId="{8DCEF1AE-BFB0-4141-85A1-1418A069F803}" dt="2024-06-06T11:17:57.843" v="95" actId="1076"/>
          <ac:picMkLst>
            <pc:docMk/>
            <pc:sldMk cId="1865050515" sldId="257"/>
            <ac:picMk id="5" creationId="{573A75A4-C377-853D-E4BF-E800BFF6A3A1}"/>
          </ac:picMkLst>
        </pc:picChg>
      </pc:sldChg>
      <pc:sldChg chg="addSp delSp modSp add del mod">
        <pc:chgData name="David Vonk" userId="28d08596565f88bd" providerId="LiveId" clId="{8DCEF1AE-BFB0-4141-85A1-1418A069F803}" dt="2024-06-12T12:44:29.863" v="374" actId="47"/>
        <pc:sldMkLst>
          <pc:docMk/>
          <pc:sldMk cId="713562986" sldId="258"/>
        </pc:sldMkLst>
        <pc:spChg chg="mod">
          <ac:chgData name="David Vonk" userId="28d08596565f88bd" providerId="LiveId" clId="{8DCEF1AE-BFB0-4141-85A1-1418A069F803}" dt="2024-06-12T12:43:44.040" v="367" actId="1076"/>
          <ac:spMkLst>
            <pc:docMk/>
            <pc:sldMk cId="713562986" sldId="258"/>
            <ac:spMk id="2" creationId="{E3646C0D-3E7B-5775-F52A-AD0A1F152400}"/>
          </ac:spMkLst>
        </pc:spChg>
        <pc:spChg chg="del mod">
          <ac:chgData name="David Vonk" userId="28d08596565f88bd" providerId="LiveId" clId="{8DCEF1AE-BFB0-4141-85A1-1418A069F803}" dt="2024-06-06T11:21:37.066" v="134" actId="478"/>
          <ac:spMkLst>
            <pc:docMk/>
            <pc:sldMk cId="713562986" sldId="258"/>
            <ac:spMk id="3" creationId="{33E34FCE-920C-2BF7-BDB2-00A1092F82C2}"/>
          </ac:spMkLst>
        </pc:spChg>
        <pc:spChg chg="del">
          <ac:chgData name="David Vonk" userId="28d08596565f88bd" providerId="LiveId" clId="{8DCEF1AE-BFB0-4141-85A1-1418A069F803}" dt="2024-06-06T11:20:14.285" v="111" actId="478"/>
          <ac:spMkLst>
            <pc:docMk/>
            <pc:sldMk cId="713562986" sldId="258"/>
            <ac:spMk id="6" creationId="{74642B05-2313-D50C-33D6-6BE5B9BAEC1E}"/>
          </ac:spMkLst>
        </pc:spChg>
        <pc:picChg chg="add mod">
          <ac:chgData name="David Vonk" userId="28d08596565f88bd" providerId="LiveId" clId="{8DCEF1AE-BFB0-4141-85A1-1418A069F803}" dt="2024-06-06T11:22:31.091" v="137" actId="1076"/>
          <ac:picMkLst>
            <pc:docMk/>
            <pc:sldMk cId="713562986" sldId="258"/>
            <ac:picMk id="3" creationId="{D90A8927-9887-B43F-D475-8952E6B91F4F}"/>
          </ac:picMkLst>
        </pc:picChg>
        <pc:picChg chg="add mod">
          <ac:chgData name="David Vonk" userId="28d08596565f88bd" providerId="LiveId" clId="{8DCEF1AE-BFB0-4141-85A1-1418A069F803}" dt="2024-06-06T11:23:12.219" v="142" actId="1076"/>
          <ac:picMkLst>
            <pc:docMk/>
            <pc:sldMk cId="713562986" sldId="258"/>
            <ac:picMk id="4" creationId="{05D74548-5758-A6E2-8836-0CB154265045}"/>
          </ac:picMkLst>
        </pc:picChg>
        <pc:picChg chg="del">
          <ac:chgData name="David Vonk" userId="28d08596565f88bd" providerId="LiveId" clId="{8DCEF1AE-BFB0-4141-85A1-1418A069F803}" dt="2024-06-06T11:20:17.922" v="112" actId="478"/>
          <ac:picMkLst>
            <pc:docMk/>
            <pc:sldMk cId="713562986" sldId="258"/>
            <ac:picMk id="5" creationId="{573A75A4-C377-853D-E4BF-E800BFF6A3A1}"/>
          </ac:picMkLst>
        </pc:picChg>
        <pc:picChg chg="add mod">
          <ac:chgData name="David Vonk" userId="28d08596565f88bd" providerId="LiveId" clId="{8DCEF1AE-BFB0-4141-85A1-1418A069F803}" dt="2024-06-06T11:31:04.691" v="169" actId="1076"/>
          <ac:picMkLst>
            <pc:docMk/>
            <pc:sldMk cId="713562986" sldId="258"/>
            <ac:picMk id="5" creationId="{FA4991F5-7D7E-5410-48EA-3731E2874139}"/>
          </ac:picMkLst>
        </pc:picChg>
        <pc:picChg chg="add mod ord">
          <ac:chgData name="David Vonk" userId="28d08596565f88bd" providerId="LiveId" clId="{8DCEF1AE-BFB0-4141-85A1-1418A069F803}" dt="2024-06-06T11:31:01.280" v="168" actId="1076"/>
          <ac:picMkLst>
            <pc:docMk/>
            <pc:sldMk cId="713562986" sldId="258"/>
            <ac:picMk id="6" creationId="{EA0BA090-C441-9AC1-0FAE-D24C9DC4D6FA}"/>
          </ac:picMkLst>
        </pc:picChg>
        <pc:picChg chg="mod ord">
          <ac:chgData name="David Vonk" userId="28d08596565f88bd" providerId="LiveId" clId="{8DCEF1AE-BFB0-4141-85A1-1418A069F803}" dt="2024-06-06T11:30:28.927" v="162" actId="1076"/>
          <ac:picMkLst>
            <pc:docMk/>
            <pc:sldMk cId="713562986" sldId="258"/>
            <ac:picMk id="7" creationId="{A74085B9-4E36-19BD-FF9C-91E1715E72A9}"/>
          </ac:picMkLst>
        </pc:picChg>
      </pc:sldChg>
      <pc:sldChg chg="new del">
        <pc:chgData name="David Vonk" userId="28d08596565f88bd" providerId="LiveId" clId="{8DCEF1AE-BFB0-4141-85A1-1418A069F803}" dt="2024-06-06T11:20:02.307" v="108" actId="680"/>
        <pc:sldMkLst>
          <pc:docMk/>
          <pc:sldMk cId="839176563" sldId="258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4293654190" sldId="258"/>
        </pc:sldMkLst>
      </pc:sldChg>
      <pc:sldChg chg="addSp delSp modSp add del mod chgLayout">
        <pc:chgData name="David Vonk" userId="28d08596565f88bd" providerId="LiveId" clId="{8DCEF1AE-BFB0-4141-85A1-1418A069F803}" dt="2024-06-12T12:44:47.679" v="377" actId="47"/>
        <pc:sldMkLst>
          <pc:docMk/>
          <pc:sldMk cId="1328902783" sldId="259"/>
        </pc:sldMkLst>
        <pc:spChg chg="mod ord">
          <ac:chgData name="David Vonk" userId="28d08596565f88bd" providerId="LiveId" clId="{8DCEF1AE-BFB0-4141-85A1-1418A069F803}" dt="2024-06-06T11:45:41.570" v="183" actId="700"/>
          <ac:spMkLst>
            <pc:docMk/>
            <pc:sldMk cId="1328902783" sldId="259"/>
            <ac:spMk id="2" creationId="{E3646C0D-3E7B-5775-F52A-AD0A1F152400}"/>
          </ac:spMkLst>
        </pc:spChg>
        <pc:spChg chg="add mod ord">
          <ac:chgData name="David Vonk" userId="28d08596565f88bd" providerId="LiveId" clId="{8DCEF1AE-BFB0-4141-85A1-1418A069F803}" dt="2024-06-12T12:44:38.227" v="375" actId="2711"/>
          <ac:spMkLst>
            <pc:docMk/>
            <pc:sldMk cId="1328902783" sldId="259"/>
            <ac:spMk id="8" creationId="{33193292-6583-F8EF-D829-00CFFCF2ED75}"/>
          </ac:spMkLst>
        </pc:spChg>
        <pc:picChg chg="del mod">
          <ac:chgData name="David Vonk" userId="28d08596565f88bd" providerId="LiveId" clId="{8DCEF1AE-BFB0-4141-85A1-1418A069F803}" dt="2024-06-06T11:45:24.345" v="173" actId="478"/>
          <ac:picMkLst>
            <pc:docMk/>
            <pc:sldMk cId="1328902783" sldId="259"/>
            <ac:picMk id="3" creationId="{D90A8927-9887-B43F-D475-8952E6B91F4F}"/>
          </ac:picMkLst>
        </pc:picChg>
        <pc:picChg chg="del mod">
          <ac:chgData name="David Vonk" userId="28d08596565f88bd" providerId="LiveId" clId="{8DCEF1AE-BFB0-4141-85A1-1418A069F803}" dt="2024-06-06T11:45:24.345" v="173" actId="478"/>
          <ac:picMkLst>
            <pc:docMk/>
            <pc:sldMk cId="1328902783" sldId="259"/>
            <ac:picMk id="4" creationId="{05D74548-5758-A6E2-8836-0CB154265045}"/>
          </ac:picMkLst>
        </pc:picChg>
        <pc:picChg chg="del">
          <ac:chgData name="David Vonk" userId="28d08596565f88bd" providerId="LiveId" clId="{8DCEF1AE-BFB0-4141-85A1-1418A069F803}" dt="2024-06-06T11:45:24.345" v="173" actId="478"/>
          <ac:picMkLst>
            <pc:docMk/>
            <pc:sldMk cId="1328902783" sldId="259"/>
            <ac:picMk id="5" creationId="{FA4991F5-7D7E-5410-48EA-3731E2874139}"/>
          </ac:picMkLst>
        </pc:picChg>
        <pc:picChg chg="del">
          <ac:chgData name="David Vonk" userId="28d08596565f88bd" providerId="LiveId" clId="{8DCEF1AE-BFB0-4141-85A1-1418A069F803}" dt="2024-06-06T11:45:24.345" v="173" actId="478"/>
          <ac:picMkLst>
            <pc:docMk/>
            <pc:sldMk cId="1328902783" sldId="259"/>
            <ac:picMk id="6" creationId="{EA0BA090-C441-9AC1-0FAE-D24C9DC4D6FA}"/>
          </ac:picMkLst>
        </pc:picChg>
        <pc:picChg chg="mod">
          <ac:chgData name="David Vonk" userId="28d08596565f88bd" providerId="LiveId" clId="{8DCEF1AE-BFB0-4141-85A1-1418A069F803}" dt="2024-06-06T11:45:19.064" v="172" actId="1076"/>
          <ac:picMkLst>
            <pc:docMk/>
            <pc:sldMk cId="1328902783" sldId="259"/>
            <ac:picMk id="7" creationId="{A74085B9-4E36-19BD-FF9C-91E1715E72A9}"/>
          </ac:picMkLst>
        </pc:picChg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3130400395" sldId="259"/>
        </pc:sldMkLst>
      </pc:sldChg>
      <pc:sldChg chg="new del">
        <pc:chgData name="David Vonk" userId="28d08596565f88bd" providerId="LiveId" clId="{8DCEF1AE-BFB0-4141-85A1-1418A069F803}" dt="2024-06-06T11:46:23.863" v="305" actId="47"/>
        <pc:sldMkLst>
          <pc:docMk/>
          <pc:sldMk cId="1171761842" sldId="260"/>
        </pc:sldMkLst>
      </pc:sldChg>
      <pc:sldChg chg="addSp delSp modSp add del mod">
        <pc:chgData name="David Vonk" userId="28d08596565f88bd" providerId="LiveId" clId="{8DCEF1AE-BFB0-4141-85A1-1418A069F803}" dt="2024-06-12T12:44:58.861" v="379" actId="47"/>
        <pc:sldMkLst>
          <pc:docMk/>
          <pc:sldMk cId="3408985534" sldId="260"/>
        </pc:sldMkLst>
        <pc:spChg chg="mod">
          <ac:chgData name="David Vonk" userId="28d08596565f88bd" providerId="LiveId" clId="{8DCEF1AE-BFB0-4141-85A1-1418A069F803}" dt="2024-06-06T11:48:16.674" v="322" actId="1076"/>
          <ac:spMkLst>
            <pc:docMk/>
            <pc:sldMk cId="3408985534" sldId="260"/>
            <ac:spMk id="2" creationId="{E3646C0D-3E7B-5775-F52A-AD0A1F152400}"/>
          </ac:spMkLst>
        </pc:spChg>
        <pc:spChg chg="del mod">
          <ac:chgData name="David Vonk" userId="28d08596565f88bd" providerId="LiveId" clId="{8DCEF1AE-BFB0-4141-85A1-1418A069F803}" dt="2024-06-06T11:48:11.981" v="319" actId="478"/>
          <ac:spMkLst>
            <pc:docMk/>
            <pc:sldMk cId="3408985534" sldId="260"/>
            <ac:spMk id="8" creationId="{33193292-6583-F8EF-D829-00CFFCF2ED75}"/>
          </ac:spMkLst>
        </pc:spChg>
        <pc:picChg chg="add mod">
          <ac:chgData name="David Vonk" userId="28d08596565f88bd" providerId="LiveId" clId="{8DCEF1AE-BFB0-4141-85A1-1418A069F803}" dt="2024-06-06T11:54:31.542" v="349" actId="1036"/>
          <ac:picMkLst>
            <pc:docMk/>
            <pc:sldMk cId="3408985534" sldId="260"/>
            <ac:picMk id="4" creationId="{7AA7D203-BBB6-5330-1426-6311CF2D7346}"/>
          </ac:picMkLst>
        </pc:picChg>
        <pc:picChg chg="add mod">
          <ac:chgData name="David Vonk" userId="28d08596565f88bd" providerId="LiveId" clId="{8DCEF1AE-BFB0-4141-85A1-1418A069F803}" dt="2024-06-06T11:54:31.542" v="349" actId="1036"/>
          <ac:picMkLst>
            <pc:docMk/>
            <pc:sldMk cId="3408985534" sldId="260"/>
            <ac:picMk id="6" creationId="{37E98928-D1C8-14B4-066C-09ACF90B7F64}"/>
          </ac:picMkLst>
        </pc:picChg>
        <pc:picChg chg="add mod">
          <ac:chgData name="David Vonk" userId="28d08596565f88bd" providerId="LiveId" clId="{8DCEF1AE-BFB0-4141-85A1-1418A069F803}" dt="2024-06-06T11:54:31.542" v="349" actId="1036"/>
          <ac:picMkLst>
            <pc:docMk/>
            <pc:sldMk cId="3408985534" sldId="260"/>
            <ac:picMk id="10" creationId="{B7EE6DF5-EE77-F15C-B220-5A1B1C75630B}"/>
          </ac:picMkLst>
        </pc:picChg>
        <pc:picChg chg="add del mod">
          <ac:chgData name="David Vonk" userId="28d08596565f88bd" providerId="LiveId" clId="{8DCEF1AE-BFB0-4141-85A1-1418A069F803}" dt="2024-06-06T11:51:54.616" v="329" actId="478"/>
          <ac:picMkLst>
            <pc:docMk/>
            <pc:sldMk cId="3408985534" sldId="260"/>
            <ac:picMk id="1026" creationId="{91B5EA59-ACB2-A06D-FFBA-B8EB49576B3A}"/>
          </ac:picMkLst>
        </pc:picChg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4166724171" sldId="261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2783926639" sldId="262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3258733261" sldId="263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3265274034" sldId="264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3024265041" sldId="265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541313099" sldId="266"/>
        </pc:sldMkLst>
      </pc:sldChg>
      <pc:sldChg chg="del">
        <pc:chgData name="David Vonk" userId="28d08596565f88bd" providerId="LiveId" clId="{8DCEF1AE-BFB0-4141-85A1-1418A069F803}" dt="2024-06-06T11:13:16.873" v="0" actId="47"/>
        <pc:sldMkLst>
          <pc:docMk/>
          <pc:sldMk cId="2575248217" sldId="267"/>
        </pc:sldMkLst>
      </pc:sldChg>
      <pc:sldChg chg="addSp delSp modSp add del mod">
        <pc:chgData name="David Vonk" userId="28d08596565f88bd" providerId="LiveId" clId="{8DCEF1AE-BFB0-4141-85A1-1418A069F803}" dt="2024-06-13T12:54:35.494" v="419" actId="478"/>
        <pc:sldMkLst>
          <pc:docMk/>
          <pc:sldMk cId="1016002908" sldId="274"/>
        </pc:sldMkLst>
        <pc:spChg chg="add mod">
          <ac:chgData name="David Vonk" userId="28d08596565f88bd" providerId="LiveId" clId="{8DCEF1AE-BFB0-4141-85A1-1418A069F803}" dt="2024-06-12T12:43:29.548" v="362"/>
          <ac:spMkLst>
            <pc:docMk/>
            <pc:sldMk cId="1016002908" sldId="274"/>
            <ac:spMk id="2" creationId="{CAF05DC3-7D16-A9E7-7AD2-EA33EAA8105C}"/>
          </ac:spMkLst>
        </pc:spChg>
        <pc:spChg chg="del">
          <ac:chgData name="David Vonk" userId="28d08596565f88bd" providerId="LiveId" clId="{8DCEF1AE-BFB0-4141-85A1-1418A069F803}" dt="2024-06-12T12:43:06.631" v="357" actId="478"/>
          <ac:spMkLst>
            <pc:docMk/>
            <pc:sldMk cId="1016002908" sldId="274"/>
            <ac:spMk id="3" creationId="{595AEE01-DCB3-C971-A35F-6805ACB88A4C}"/>
          </ac:spMkLst>
        </pc:spChg>
        <pc:spChg chg="del">
          <ac:chgData name="David Vonk" userId="28d08596565f88bd" providerId="LiveId" clId="{8DCEF1AE-BFB0-4141-85A1-1418A069F803}" dt="2024-06-12T12:43:09.421" v="358" actId="478"/>
          <ac:spMkLst>
            <pc:docMk/>
            <pc:sldMk cId="1016002908" sldId="274"/>
            <ac:spMk id="4" creationId="{B8E07428-127E-D2D4-5662-189CCEB89816}"/>
          </ac:spMkLst>
        </pc:spChg>
        <pc:spChg chg="add mod">
          <ac:chgData name="David Vonk" userId="28d08596565f88bd" providerId="LiveId" clId="{8DCEF1AE-BFB0-4141-85A1-1418A069F803}" dt="2024-06-12T12:43:29.548" v="362"/>
          <ac:spMkLst>
            <pc:docMk/>
            <pc:sldMk cId="1016002908" sldId="274"/>
            <ac:spMk id="5" creationId="{B44A1B0B-9C5A-8129-E621-D2427D762818}"/>
          </ac:spMkLst>
        </pc:spChg>
        <pc:spChg chg="add mod">
          <ac:chgData name="David Vonk" userId="28d08596565f88bd" providerId="LiveId" clId="{8DCEF1AE-BFB0-4141-85A1-1418A069F803}" dt="2024-06-12T12:43:29.548" v="362"/>
          <ac:spMkLst>
            <pc:docMk/>
            <pc:sldMk cId="1016002908" sldId="274"/>
            <ac:spMk id="7" creationId="{013A2D8F-69C1-CC12-1559-FF2B65644E87}"/>
          </ac:spMkLst>
        </pc:spChg>
        <pc:picChg chg="add mod">
          <ac:chgData name="David Vonk" userId="28d08596565f88bd" providerId="LiveId" clId="{8DCEF1AE-BFB0-4141-85A1-1418A069F803}" dt="2024-06-13T12:54:14.753" v="416" actId="1076"/>
          <ac:picMkLst>
            <pc:docMk/>
            <pc:sldMk cId="1016002908" sldId="274"/>
            <ac:picMk id="3" creationId="{6255FB35-FD94-C529-BAD2-D9CA3E3AEAD0}"/>
          </ac:picMkLst>
        </pc:picChg>
        <pc:picChg chg="add del mod">
          <ac:chgData name="David Vonk" userId="28d08596565f88bd" providerId="LiveId" clId="{8DCEF1AE-BFB0-4141-85A1-1418A069F803}" dt="2024-06-13T12:54:35.494" v="419" actId="478"/>
          <ac:picMkLst>
            <pc:docMk/>
            <pc:sldMk cId="1016002908" sldId="274"/>
            <ac:picMk id="4" creationId="{8168F1E8-C019-2F02-ED0C-89BF90A4A6DA}"/>
          </ac:picMkLst>
        </pc:picChg>
        <pc:picChg chg="add mod">
          <ac:chgData name="David Vonk" userId="28d08596565f88bd" providerId="LiveId" clId="{8DCEF1AE-BFB0-4141-85A1-1418A069F803}" dt="2024-06-12T12:43:29.548" v="362"/>
          <ac:picMkLst>
            <pc:docMk/>
            <pc:sldMk cId="1016002908" sldId="274"/>
            <ac:picMk id="6" creationId="{1E30BCE3-9B24-542E-9CE9-2F920B477CE2}"/>
          </ac:picMkLst>
        </pc:picChg>
      </pc:sldChg>
      <pc:sldChg chg="add del">
        <pc:chgData name="David Vonk" userId="28d08596565f88bd" providerId="LiveId" clId="{8DCEF1AE-BFB0-4141-85A1-1418A069F803}" dt="2024-06-12T12:43:01.367" v="356"/>
        <pc:sldMkLst>
          <pc:docMk/>
          <pc:sldMk cId="388809576" sldId="275"/>
        </pc:sldMkLst>
      </pc:sldChg>
      <pc:sldChg chg="addSp delSp modSp add mod">
        <pc:chgData name="David Vonk" userId="28d08596565f88bd" providerId="LiveId" clId="{8DCEF1AE-BFB0-4141-85A1-1418A069F803}" dt="2024-06-13T12:57:25.596" v="477" actId="1076"/>
        <pc:sldMkLst>
          <pc:docMk/>
          <pc:sldMk cId="3106401727" sldId="275"/>
        </pc:sldMkLst>
        <pc:spChg chg="add mod">
          <ac:chgData name="David Vonk" userId="28d08596565f88bd" providerId="LiveId" clId="{8DCEF1AE-BFB0-4141-85A1-1418A069F803}" dt="2024-06-12T12:43:52.448" v="369"/>
          <ac:spMkLst>
            <pc:docMk/>
            <pc:sldMk cId="3106401727" sldId="275"/>
            <ac:spMk id="3" creationId="{6981186D-FE1F-2C72-6F0E-187BB2C0341A}"/>
          </ac:spMkLst>
        </pc:spChg>
        <pc:spChg chg="add mod">
          <ac:chgData name="David Vonk" userId="28d08596565f88bd" providerId="LiveId" clId="{8DCEF1AE-BFB0-4141-85A1-1418A069F803}" dt="2024-06-12T12:44:11.173" v="373" actId="1076"/>
          <ac:spMkLst>
            <pc:docMk/>
            <pc:sldMk cId="3106401727" sldId="275"/>
            <ac:spMk id="9" creationId="{2E5CD8C9-0C57-62A0-A5E3-2D04887EFB7D}"/>
          </ac:spMkLst>
        </pc:spChg>
        <pc:picChg chg="add mod">
          <ac:chgData name="David Vonk" userId="28d08596565f88bd" providerId="LiveId" clId="{8DCEF1AE-BFB0-4141-85A1-1418A069F803}" dt="2024-06-12T12:43:50.834" v="368"/>
          <ac:picMkLst>
            <pc:docMk/>
            <pc:sldMk cId="3106401727" sldId="275"/>
            <ac:picMk id="2" creationId="{73CF13E6-5235-5F55-3834-DBEAF21D5E54}"/>
          </ac:picMkLst>
        </pc:picChg>
        <pc:picChg chg="add mod">
          <ac:chgData name="David Vonk" userId="28d08596565f88bd" providerId="LiveId" clId="{8DCEF1AE-BFB0-4141-85A1-1418A069F803}" dt="2024-06-13T12:56:16.061" v="435" actId="1076"/>
          <ac:picMkLst>
            <pc:docMk/>
            <pc:sldMk cId="3106401727" sldId="275"/>
            <ac:picMk id="2" creationId="{E31D0978-9112-1143-6C95-300E04AC4F1C}"/>
          </ac:picMkLst>
        </pc:picChg>
        <pc:picChg chg="add mod">
          <ac:chgData name="David Vonk" userId="28d08596565f88bd" providerId="LiveId" clId="{8DCEF1AE-BFB0-4141-85A1-1418A069F803}" dt="2024-06-13T12:56:24.234" v="468" actId="1036"/>
          <ac:picMkLst>
            <pc:docMk/>
            <pc:sldMk cId="3106401727" sldId="275"/>
            <ac:picMk id="3" creationId="{DBBA2FE4-687F-2DF1-1232-5E380D5C76CA}"/>
          </ac:picMkLst>
        </pc:picChg>
        <pc:picChg chg="add mod">
          <ac:chgData name="David Vonk" userId="28d08596565f88bd" providerId="LiveId" clId="{8DCEF1AE-BFB0-4141-85A1-1418A069F803}" dt="2024-06-12T12:43:50.834" v="368"/>
          <ac:picMkLst>
            <pc:docMk/>
            <pc:sldMk cId="3106401727" sldId="275"/>
            <ac:picMk id="4" creationId="{BBB92A9F-29C9-07D7-DDEB-4700E60F59FD}"/>
          </ac:picMkLst>
        </pc:picChg>
        <pc:picChg chg="add mod">
          <ac:chgData name="David Vonk" userId="28d08596565f88bd" providerId="LiveId" clId="{8DCEF1AE-BFB0-4141-85A1-1418A069F803}" dt="2024-06-13T12:56:24.234" v="468" actId="1036"/>
          <ac:picMkLst>
            <pc:docMk/>
            <pc:sldMk cId="3106401727" sldId="275"/>
            <ac:picMk id="4" creationId="{ED9F0B6D-435D-992C-64E6-F66A50B561D2}"/>
          </ac:picMkLst>
        </pc:picChg>
        <pc:picChg chg="add mod">
          <ac:chgData name="David Vonk" userId="28d08596565f88bd" providerId="LiveId" clId="{8DCEF1AE-BFB0-4141-85A1-1418A069F803}" dt="2024-06-13T12:56:52.386" v="471" actId="1076"/>
          <ac:picMkLst>
            <pc:docMk/>
            <pc:sldMk cId="3106401727" sldId="275"/>
            <ac:picMk id="5" creationId="{CB9789AD-764E-73D9-C3F6-3F0E77B71B36}"/>
          </ac:picMkLst>
        </pc:picChg>
        <pc:picChg chg="add mod">
          <ac:chgData name="David Vonk" userId="28d08596565f88bd" providerId="LiveId" clId="{8DCEF1AE-BFB0-4141-85A1-1418A069F803}" dt="2024-06-12T12:43:50.834" v="368"/>
          <ac:picMkLst>
            <pc:docMk/>
            <pc:sldMk cId="3106401727" sldId="275"/>
            <ac:picMk id="5" creationId="{DF6DC59C-3E65-8DC1-10A8-0C81C5EF4DD1}"/>
          </ac:picMkLst>
        </pc:picChg>
        <pc:picChg chg="add mod">
          <ac:chgData name="David Vonk" userId="28d08596565f88bd" providerId="LiveId" clId="{8DCEF1AE-BFB0-4141-85A1-1418A069F803}" dt="2024-06-12T12:43:50.834" v="368"/>
          <ac:picMkLst>
            <pc:docMk/>
            <pc:sldMk cId="3106401727" sldId="275"/>
            <ac:picMk id="6" creationId="{4D3DB5EF-A229-D976-96B1-B167DD8D37F9}"/>
          </ac:picMkLst>
        </pc:picChg>
        <pc:picChg chg="add mod">
          <ac:chgData name="David Vonk" userId="28d08596565f88bd" providerId="LiveId" clId="{8DCEF1AE-BFB0-4141-85A1-1418A069F803}" dt="2024-06-13T12:57:25.596" v="477" actId="1076"/>
          <ac:picMkLst>
            <pc:docMk/>
            <pc:sldMk cId="3106401727" sldId="275"/>
            <ac:picMk id="6" creationId="{9C290DE8-7B4B-9D26-C409-65DAA48C500C}"/>
          </ac:picMkLst>
        </pc:picChg>
        <pc:picChg chg="add del mod">
          <ac:chgData name="David Vonk" userId="28d08596565f88bd" providerId="LiveId" clId="{8DCEF1AE-BFB0-4141-85A1-1418A069F803}" dt="2024-06-12T12:44:04.293" v="371" actId="478"/>
          <ac:picMkLst>
            <pc:docMk/>
            <pc:sldMk cId="3106401727" sldId="275"/>
            <ac:picMk id="7" creationId="{093D05D8-A921-86BB-D4F1-672F8CE9E871}"/>
          </ac:picMkLst>
        </pc:picChg>
        <pc:picChg chg="ord">
          <ac:chgData name="David Vonk" userId="28d08596565f88bd" providerId="LiveId" clId="{8DCEF1AE-BFB0-4141-85A1-1418A069F803}" dt="2024-06-13T12:56:34.044" v="469" actId="166"/>
          <ac:picMkLst>
            <pc:docMk/>
            <pc:sldMk cId="3106401727" sldId="275"/>
            <ac:picMk id="8" creationId="{7CA8C9C3-6DD9-AA87-534B-5268EEFB4526}"/>
          </ac:picMkLst>
        </pc:picChg>
        <pc:picChg chg="add mod">
          <ac:chgData name="David Vonk" userId="28d08596565f88bd" providerId="LiveId" clId="{8DCEF1AE-BFB0-4141-85A1-1418A069F803}" dt="2024-06-12T12:43:56.104" v="370"/>
          <ac:picMkLst>
            <pc:docMk/>
            <pc:sldMk cId="3106401727" sldId="275"/>
            <ac:picMk id="10" creationId="{00A4B72B-1F6B-BF27-17EB-246EFE7FE850}"/>
          </ac:picMkLst>
        </pc:picChg>
        <pc:picChg chg="add mod">
          <ac:chgData name="David Vonk" userId="28d08596565f88bd" providerId="LiveId" clId="{8DCEF1AE-BFB0-4141-85A1-1418A069F803}" dt="2024-06-12T12:43:56.104" v="370"/>
          <ac:picMkLst>
            <pc:docMk/>
            <pc:sldMk cId="3106401727" sldId="275"/>
            <ac:picMk id="11" creationId="{2C24D59B-3C2A-5EBD-F14D-160E6AB60C76}"/>
          </ac:picMkLst>
        </pc:picChg>
        <pc:picChg chg="add mod">
          <ac:chgData name="David Vonk" userId="28d08596565f88bd" providerId="LiveId" clId="{8DCEF1AE-BFB0-4141-85A1-1418A069F803}" dt="2024-06-12T12:43:56.104" v="370"/>
          <ac:picMkLst>
            <pc:docMk/>
            <pc:sldMk cId="3106401727" sldId="275"/>
            <ac:picMk id="12" creationId="{DFB3A515-720B-CF45-A857-F3DD05134205}"/>
          </ac:picMkLst>
        </pc:picChg>
      </pc:sldChg>
      <pc:sldChg chg="add del">
        <pc:chgData name="David Vonk" userId="28d08596565f88bd" providerId="LiveId" clId="{8DCEF1AE-BFB0-4141-85A1-1418A069F803}" dt="2024-06-12T12:43:00.863" v="355"/>
        <pc:sldMkLst>
          <pc:docMk/>
          <pc:sldMk cId="20927324" sldId="276"/>
        </pc:sldMkLst>
      </pc:sldChg>
      <pc:sldChg chg="addSp modSp add mod">
        <pc:chgData name="David Vonk" userId="28d08596565f88bd" providerId="LiveId" clId="{8DCEF1AE-BFB0-4141-85A1-1418A069F803}" dt="2024-06-13T12:58:14.712" v="480" actId="1076"/>
        <pc:sldMkLst>
          <pc:docMk/>
          <pc:sldMk cId="4037820858" sldId="276"/>
        </pc:sldMkLst>
        <pc:spChg chg="add mod">
          <ac:chgData name="David Vonk" userId="28d08596565f88bd" providerId="LiveId" clId="{8DCEF1AE-BFB0-4141-85A1-1418A069F803}" dt="2024-06-12T12:44:43.502" v="376"/>
          <ac:spMkLst>
            <pc:docMk/>
            <pc:sldMk cId="4037820858" sldId="276"/>
            <ac:spMk id="2" creationId="{D6412359-78EE-E7C2-1A5D-B175FE464181}"/>
          </ac:spMkLst>
        </pc:spChg>
        <pc:spChg chg="add mod">
          <ac:chgData name="David Vonk" userId="28d08596565f88bd" providerId="LiveId" clId="{8DCEF1AE-BFB0-4141-85A1-1418A069F803}" dt="2024-06-12T12:44:43.502" v="376"/>
          <ac:spMkLst>
            <pc:docMk/>
            <pc:sldMk cId="4037820858" sldId="276"/>
            <ac:spMk id="3" creationId="{BFCB75A2-D4B3-1321-3323-13B7B24B5C46}"/>
          </ac:spMkLst>
        </pc:spChg>
        <pc:picChg chg="add mod">
          <ac:chgData name="David Vonk" userId="28d08596565f88bd" providerId="LiveId" clId="{8DCEF1AE-BFB0-4141-85A1-1418A069F803}" dt="2024-06-13T12:58:14.712" v="480" actId="1076"/>
          <ac:picMkLst>
            <pc:docMk/>
            <pc:sldMk cId="4037820858" sldId="276"/>
            <ac:picMk id="4" creationId="{1D7B40F8-D005-6BBE-1988-013F84C8C09A}"/>
          </ac:picMkLst>
        </pc:picChg>
      </pc:sldChg>
      <pc:sldChg chg="add del">
        <pc:chgData name="David Vonk" userId="28d08596565f88bd" providerId="LiveId" clId="{8DCEF1AE-BFB0-4141-85A1-1418A069F803}" dt="2024-06-12T12:43:00.578" v="354"/>
        <pc:sldMkLst>
          <pc:docMk/>
          <pc:sldMk cId="142847741" sldId="277"/>
        </pc:sldMkLst>
      </pc:sldChg>
      <pc:sldChg chg="addSp modSp add mod">
        <pc:chgData name="David Vonk" userId="28d08596565f88bd" providerId="LiveId" clId="{8DCEF1AE-BFB0-4141-85A1-1418A069F803}" dt="2024-06-13T12:59:21.295" v="490" actId="1076"/>
        <pc:sldMkLst>
          <pc:docMk/>
          <pc:sldMk cId="1116747402" sldId="277"/>
        </pc:sldMkLst>
        <pc:spChg chg="add mod">
          <ac:chgData name="David Vonk" userId="28d08596565f88bd" providerId="LiveId" clId="{8DCEF1AE-BFB0-4141-85A1-1418A069F803}" dt="2024-06-12T12:44:55.979" v="378"/>
          <ac:spMkLst>
            <pc:docMk/>
            <pc:sldMk cId="1116747402" sldId="277"/>
            <ac:spMk id="2" creationId="{ADB93F5D-CA1C-6DC5-2CE7-8D20E756AC25}"/>
          </ac:spMkLst>
        </pc:spChg>
        <pc:picChg chg="add mod">
          <ac:chgData name="David Vonk" userId="28d08596565f88bd" providerId="LiveId" clId="{8DCEF1AE-BFB0-4141-85A1-1418A069F803}" dt="2024-06-12T12:44:55.979" v="378"/>
          <ac:picMkLst>
            <pc:docMk/>
            <pc:sldMk cId="1116747402" sldId="277"/>
            <ac:picMk id="3" creationId="{C469100F-8523-0BA4-376B-91EDF5A1C663}"/>
          </ac:picMkLst>
        </pc:picChg>
        <pc:picChg chg="add mod">
          <ac:chgData name="David Vonk" userId="28d08596565f88bd" providerId="LiveId" clId="{8DCEF1AE-BFB0-4141-85A1-1418A069F803}" dt="2024-06-12T12:44:55.979" v="378"/>
          <ac:picMkLst>
            <pc:docMk/>
            <pc:sldMk cId="1116747402" sldId="277"/>
            <ac:picMk id="4" creationId="{14C578F3-EFE3-D345-29A4-2FD5DC446E80}"/>
          </ac:picMkLst>
        </pc:picChg>
        <pc:picChg chg="add mod">
          <ac:chgData name="David Vonk" userId="28d08596565f88bd" providerId="LiveId" clId="{8DCEF1AE-BFB0-4141-85A1-1418A069F803}" dt="2024-06-12T12:44:55.979" v="378"/>
          <ac:picMkLst>
            <pc:docMk/>
            <pc:sldMk cId="1116747402" sldId="277"/>
            <ac:picMk id="5" creationId="{78787B8C-C7CE-6492-BF07-A485D9D0AC15}"/>
          </ac:picMkLst>
        </pc:picChg>
        <pc:picChg chg="add mod">
          <ac:chgData name="David Vonk" userId="28d08596565f88bd" providerId="LiveId" clId="{8DCEF1AE-BFB0-4141-85A1-1418A069F803}" dt="2024-06-13T12:59:02.438" v="486" actId="1076"/>
          <ac:picMkLst>
            <pc:docMk/>
            <pc:sldMk cId="1116747402" sldId="277"/>
            <ac:picMk id="6" creationId="{8FE34473-E68C-E37A-7616-A8F3D1956C02}"/>
          </ac:picMkLst>
        </pc:picChg>
        <pc:picChg chg="add mod">
          <ac:chgData name="David Vonk" userId="28d08596565f88bd" providerId="LiveId" clId="{8DCEF1AE-BFB0-4141-85A1-1418A069F803}" dt="2024-06-13T12:59:21.295" v="490" actId="1076"/>
          <ac:picMkLst>
            <pc:docMk/>
            <pc:sldMk cId="1116747402" sldId="277"/>
            <ac:picMk id="7" creationId="{611C5316-F13C-45BD-77F2-D7383CA0D25C}"/>
          </ac:picMkLst>
        </pc:picChg>
      </pc:sldChg>
      <pc:sldChg chg="addSp delSp modSp add mod ord">
        <pc:chgData name="David Vonk" userId="28d08596565f88bd" providerId="LiveId" clId="{8DCEF1AE-BFB0-4141-85A1-1418A069F803}" dt="2024-06-13T12:58:40.999" v="482" actId="1076"/>
        <pc:sldMkLst>
          <pc:docMk/>
          <pc:sldMk cId="3920123140" sldId="278"/>
        </pc:sldMkLst>
        <pc:spChg chg="mod">
          <ac:chgData name="David Vonk" userId="28d08596565f88bd" providerId="LiveId" clId="{8DCEF1AE-BFB0-4141-85A1-1418A069F803}" dt="2024-06-12T12:45:52.332" v="406" actId="1076"/>
          <ac:spMkLst>
            <pc:docMk/>
            <pc:sldMk cId="3920123140" sldId="278"/>
            <ac:spMk id="2" creationId="{D6412359-78EE-E7C2-1A5D-B175FE464181}"/>
          </ac:spMkLst>
        </pc:spChg>
        <pc:spChg chg="del">
          <ac:chgData name="David Vonk" userId="28d08596565f88bd" providerId="LiveId" clId="{8DCEF1AE-BFB0-4141-85A1-1418A069F803}" dt="2024-06-12T12:45:20.791" v="383" actId="478"/>
          <ac:spMkLst>
            <pc:docMk/>
            <pc:sldMk cId="3920123140" sldId="278"/>
            <ac:spMk id="3" creationId="{BFCB75A2-D4B3-1321-3323-13B7B24B5C46}"/>
          </ac:spMkLst>
        </pc:spChg>
        <pc:picChg chg="add mod">
          <ac:chgData name="David Vonk" userId="28d08596565f88bd" providerId="LiveId" clId="{8DCEF1AE-BFB0-4141-85A1-1418A069F803}" dt="2024-06-13T12:58:40.999" v="482" actId="1076"/>
          <ac:picMkLst>
            <pc:docMk/>
            <pc:sldMk cId="3920123140" sldId="278"/>
            <ac:picMk id="3" creationId="{92ACA9A9-C1CF-2877-10BC-DAA9DFDCF589}"/>
          </ac:picMkLst>
        </pc:picChg>
      </pc:sldChg>
      <pc:sldChg chg="addSp modSp new del ord">
        <pc:chgData name="David Vonk" userId="28d08596565f88bd" providerId="LiveId" clId="{8DCEF1AE-BFB0-4141-85A1-1418A069F803}" dt="2024-06-13T12:53:47.322" v="413" actId="47"/>
        <pc:sldMkLst>
          <pc:docMk/>
          <pc:sldMk cId="3874234537" sldId="279"/>
        </pc:sldMkLst>
        <pc:picChg chg="add mod">
          <ac:chgData name="David Vonk" userId="28d08596565f88bd" providerId="LiveId" clId="{8DCEF1AE-BFB0-4141-85A1-1418A069F803}" dt="2024-06-12T12:47:11.623" v="411"/>
          <ac:picMkLst>
            <pc:docMk/>
            <pc:sldMk cId="3874234537" sldId="279"/>
            <ac:picMk id="2" creationId="{76AF7A9A-7E1B-842F-6402-680542B19F23}"/>
          </ac:picMkLst>
        </pc:picChg>
      </pc:sldChg>
    </pc:docChg>
  </pc:docChgLst>
  <pc:docChgLst>
    <pc:chgData name="Jussen, Tijn (2303553)" userId="S::2303553jussen@zuyd.nl::e8920b16-1fbd-4948-bd16-57e9899e6702" providerId="AD" clId="Web-{286EACE8-CE5F-423C-97EA-1E3994881191}"/>
    <pc:docChg chg="modSld">
      <pc:chgData name="Jussen, Tijn (2303553)" userId="S::2303553jussen@zuyd.nl::e8920b16-1fbd-4948-bd16-57e9899e6702" providerId="AD" clId="Web-{286EACE8-CE5F-423C-97EA-1E3994881191}" dt="2024-06-19T08:22:22.498" v="2" actId="1076"/>
      <pc:docMkLst>
        <pc:docMk/>
      </pc:docMkLst>
      <pc:sldChg chg="modSp">
        <pc:chgData name="Jussen, Tijn (2303553)" userId="S::2303553jussen@zuyd.nl::e8920b16-1fbd-4948-bd16-57e9899e6702" providerId="AD" clId="Web-{286EACE8-CE5F-423C-97EA-1E3994881191}" dt="2024-06-19T08:22:22.498" v="2" actId="1076"/>
        <pc:sldMkLst>
          <pc:docMk/>
          <pc:sldMk cId="4037820858" sldId="276"/>
        </pc:sldMkLst>
        <pc:picChg chg="mod">
          <ac:chgData name="Jussen, Tijn (2303553)" userId="S::2303553jussen@zuyd.nl::e8920b16-1fbd-4948-bd16-57e9899e6702" providerId="AD" clId="Web-{286EACE8-CE5F-423C-97EA-1E3994881191}" dt="2024-06-19T08:22:22.498" v="2" actId="1076"/>
          <ac:picMkLst>
            <pc:docMk/>
            <pc:sldMk cId="4037820858" sldId="276"/>
            <ac:picMk id="4" creationId="{1D7B40F8-D005-6BBE-1988-013F84C8C09A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9DCE8-FE04-4932-A05F-3D5A240B17B1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155EA-4DA1-42F2-ABF2-479B6ADA323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2699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3AD84-7848-B9B2-B2FF-571F0FB5C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73F93-9C53-CA04-BDA6-47BF134BA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35855-AC5B-9C46-8551-C58AD9E4F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0C978-DEEE-716B-9C27-1B59D9C83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1CA2F-A566-A5E1-F1D6-EF90C46EB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8698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2F6AC-A59B-FFB1-87A6-575A59B19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637E7-1F0A-DD89-744C-E08C5A021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F4CDE-A88D-1D45-02FE-05843CB2E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725A2-13D9-5EE2-51C5-BCF5A05E1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B35E1-CE8B-1795-DFA3-B6D0A3A2B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8257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D7CCA0-FCB5-73D7-2D6C-34C9FA103A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7F2C4F-D104-DEE4-B5E6-6011342F2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B9DF-7BD3-1CA8-278C-FA0E25965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D06CA-4779-E86A-115B-B9B3D3C5D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80139-CC4E-04FE-40D0-1EE6DFDC5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971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7B3E-92EA-A45C-B5D0-E2F4548A9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FE486-1CCA-64D6-9565-FD383D793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DD0A4-D52D-DBCB-F673-A7C77774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8FD60-81BE-2E0E-1A31-2807BD5B0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ECEF4-8055-9C6B-BEC6-87380081E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679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F63C9-BF30-DAF3-A513-23D4DB792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83B6C-613B-5D5B-CB9D-FFFCA3AC1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9C1DB-9C84-B649-1BE3-6D16E34F4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689E4-F49A-5E05-4BA3-E2EB95870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D86FE-41C6-1C19-6029-C32F2D946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134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46779-90BC-444A-D0D7-9623F1081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EB9D8-17A8-9FA7-9176-0181274CA5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E1E75-65EB-8743-A77C-0EB78B725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0B396-B625-7AC5-A65B-2FD73CF30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606D6-555E-E509-E161-EAB82EE11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66573-AFA0-3B46-AF5B-F8560B4E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601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24AED-7891-1C21-02CC-FB07C1A21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C15BF1-446A-EB29-35EA-13AD51221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9B856-DE96-EA95-2C5D-68B2C6F1E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3351B5-1038-29A1-FB60-8C735A8AB0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27871-4146-E7EA-C993-141981F4DE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515D1-F531-881C-0B29-A0252BCBC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0C6AA8-35C6-33F6-4A20-3D9CEE5D1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9AE3C0-CE31-2C73-BCBB-D3FF99057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253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BDCF8-7F58-7990-DD6C-6FE081CF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4CC1FB-8128-B7F8-D8BF-4291D98F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537E4-516D-5922-9310-2596A0ED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5EBFA-E8BB-F1B4-F891-A56D461E1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40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CF7D4F-6F29-2129-74F3-AA78EE97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F69C07-4E0C-0A86-0401-463BF2A0C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C092B-8BF2-2F5B-1FF7-06FD0E7EE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537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A91E0-9AAE-EFF0-6A87-2AEEA1023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EF98C-C69A-6CE0-167E-D29C7427C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302BD4-DC0F-9A61-48CA-55543C7E73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54D3F-301A-4E5B-605F-BE7F0B80F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312691-FDD8-89A4-68EE-5CF51D7A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7409B-45AB-A252-2440-3799FF47A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69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3DBAC-5337-7C12-EADE-AF1496E51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1764EA-2459-AD8D-118C-D75A432DB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139F9-61BD-F0AD-4449-F4D9491F5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C648C4-78BE-ED56-4286-2AA9C13D5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1C1BFD-0B8F-B43A-E412-F288056A6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A3525-0C07-9459-A130-C6C6AB1C0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498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0D219F-F5DB-8C77-ADD7-0F74B7284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590E7-525F-33BE-0AF0-485168099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9F43C-27D9-7E89-A483-F4559CB1B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89990F-B063-4A99-88E9-2553182A5153}" type="datetimeFigureOut">
              <a:rPr lang="nl-NL" smtClean="0"/>
              <a:t>19-6-2024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9A494-E809-D4C5-4404-474815838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F10-F73E-58CE-9660-5E3F190A3E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6098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9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7.svg"/><Relationship Id="rId5" Type="http://schemas.openxmlformats.org/officeDocument/2006/relationships/image" Target="../media/image13.png"/><Relationship Id="rId10" Type="http://schemas.openxmlformats.org/officeDocument/2006/relationships/image" Target="../media/image16.png"/><Relationship Id="rId4" Type="http://schemas.openxmlformats.org/officeDocument/2006/relationships/image" Target="../media/image12.png"/><Relationship Id="rId9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6.svg"/><Relationship Id="rId7" Type="http://schemas.openxmlformats.org/officeDocument/2006/relationships/image" Target="../media/image1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26.svg"/><Relationship Id="rId4" Type="http://schemas.openxmlformats.org/officeDocument/2006/relationships/image" Target="../media/image22.png"/><Relationship Id="rId9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DB10BE73-46DB-198C-7DBC-C3472E3E5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4887" y="2590800"/>
            <a:ext cx="2562225" cy="16764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6D000D0-E181-FB55-D711-DFD07805C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02147">
            <a:off x="6802595" y="3073137"/>
            <a:ext cx="1695504" cy="168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3465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F05DC3-7D16-A9E7-7AD2-EA33EAA8105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>
                <a:latin typeface="Gulax" panose="02000503020000020003" pitchFamily="50" charset="0"/>
              </a:rPr>
              <a:t>Inlog</a:t>
            </a:r>
            <a:endParaRPr lang="nl-NL" dirty="0">
              <a:latin typeface="Gulax" panose="02000503020000020003" pitchFamily="50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44A1B0B-9C5A-8129-E621-D2427D762818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sz="4000" dirty="0">
                <a:latin typeface="Gulax" panose="02000503020000020003" pitchFamily="50" charset="0"/>
              </a:rPr>
              <a:t>editor.p5js.org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nl-NL" sz="4000" dirty="0">
              <a:latin typeface="Gulax" panose="02000503020000020003" pitchFamily="50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l-NL" sz="4000" dirty="0">
                <a:latin typeface="Gulax" panose="02000503020000020003" pitchFamily="50" charset="0"/>
              </a:rPr>
              <a:t>USERNAME: vmbomaastricht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nl-NL" sz="4000" dirty="0">
                <a:latin typeface="Gulax" panose="02000503020000020003" pitchFamily="50" charset="0"/>
              </a:rPr>
              <a:t>WACHTWOORD: welkom123</a:t>
            </a:r>
          </a:p>
          <a:p>
            <a:endParaRPr lang="nl-NL" dirty="0">
              <a:latin typeface="Gulax" panose="02000503020000020003" pitchFamily="50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30BCE3-9B24-542E-9CE9-2F920B477C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026" b="94564"/>
          <a:stretch/>
        </p:blipFill>
        <p:spPr>
          <a:xfrm>
            <a:off x="8440646" y="6112"/>
            <a:ext cx="3751354" cy="718025"/>
          </a:xfrm>
          <a:prstGeom prst="rect">
            <a:avLst/>
          </a:prstGeom>
        </p:spPr>
      </p:pic>
      <p:sp>
        <p:nvSpPr>
          <p:cNvPr id="7" name="Arrow: Bent 6">
            <a:extLst>
              <a:ext uri="{FF2B5EF4-FFF2-40B4-BE49-F238E27FC236}">
                <a16:creationId xmlns:a16="http://schemas.microsoft.com/office/drawing/2014/main" id="{013A2D8F-69C1-CC12-1559-FF2B65644E87}"/>
              </a:ext>
            </a:extLst>
          </p:cNvPr>
          <p:cNvSpPr/>
          <p:nvPr/>
        </p:nvSpPr>
        <p:spPr>
          <a:xfrm rot="16200000" flipV="1">
            <a:off x="9149175" y="1225794"/>
            <a:ext cx="1795863" cy="929787"/>
          </a:xfrm>
          <a:prstGeom prst="bentArrow">
            <a:avLst/>
          </a:prstGeom>
          <a:solidFill>
            <a:srgbClr val="D38D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chemeClr val="tx1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255FB35-FD94-C529-BAD2-D9CA3E3AEA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720742">
            <a:off x="2027944" y="3689108"/>
            <a:ext cx="1285177" cy="16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02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5CD8C9-0C57-62A0-A5E3-2D04887EFB7D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dirty="0">
                <a:latin typeface="Gulax" panose="02000503020000020003" pitchFamily="50" charset="0"/>
              </a:rPr>
              <a:t>Terugblik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A4B72B-1F6B-BF27-17EB-246EFE7FE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65789"/>
            <a:ext cx="4365870" cy="23098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24D59B-3C2A-5EBD-F14D-160E6AB60C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575" y="3871913"/>
            <a:ext cx="4280824" cy="25717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B3A515-720B-CF45-A857-F3DD051342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5950" y="1834083"/>
            <a:ext cx="6322531" cy="1179493"/>
          </a:xfrm>
          <a:prstGeom prst="rect">
            <a:avLst/>
          </a:prstGeom>
        </p:spPr>
      </p:pic>
      <p:pic>
        <p:nvPicPr>
          <p:cNvPr id="2" name="Afbeelding 18" descr="Afbeelding met tekst, Lettertype, ontvangst, wit">
            <a:extLst>
              <a:ext uri="{FF2B5EF4-FFF2-40B4-BE49-F238E27FC236}">
                <a16:creationId xmlns:a16="http://schemas.microsoft.com/office/drawing/2014/main" id="{E31D0978-9112-1143-6C95-300E04AC4F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535" y="5504441"/>
            <a:ext cx="6460494" cy="988006"/>
          </a:xfrm>
          <a:prstGeom prst="rect">
            <a:avLst/>
          </a:prstGeom>
        </p:spPr>
      </p:pic>
      <p:pic>
        <p:nvPicPr>
          <p:cNvPr id="3" name="Afbeelding 14">
            <a:extLst>
              <a:ext uri="{FF2B5EF4-FFF2-40B4-BE49-F238E27FC236}">
                <a16:creationId xmlns:a16="http://schemas.microsoft.com/office/drawing/2014/main" id="{DBBA2FE4-687F-2DF1-1232-5E380D5C76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721" y="3366230"/>
            <a:ext cx="5469827" cy="569293"/>
          </a:xfrm>
          <a:prstGeom prst="rect">
            <a:avLst/>
          </a:prstGeom>
        </p:spPr>
      </p:pic>
      <p:pic>
        <p:nvPicPr>
          <p:cNvPr id="4" name="Afbeelding 9" descr="Afbeelding met schermopname, tekst, Lettertype, Rechthoek&#10;&#10;Automatisch gegenereerde beschrijving">
            <a:extLst>
              <a:ext uri="{FF2B5EF4-FFF2-40B4-BE49-F238E27FC236}">
                <a16:creationId xmlns:a16="http://schemas.microsoft.com/office/drawing/2014/main" id="{ED9F0B6D-435D-992C-64E6-F66A50B561D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870" y="3366230"/>
            <a:ext cx="1027851" cy="1452044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B9789AD-764E-73D9-C3F6-3F0E77B71B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20639520">
            <a:off x="10273394" y="3801652"/>
            <a:ext cx="1466850" cy="241935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C290DE8-7B4B-9D26-C409-65DAA48C500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989410">
            <a:off x="2524205" y="771969"/>
            <a:ext cx="993860" cy="99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01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412359-78EE-E7C2-1A5D-B175FE464181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>
                <a:latin typeface="Gulax" panose="02000503020000020003" pitchFamily="50" charset="0"/>
              </a:rPr>
              <a:t>Opdracht</a:t>
            </a:r>
            <a:endParaRPr lang="nl-NL" dirty="0">
              <a:latin typeface="Gulax" panose="02000503020000020003" pitchFamily="50" charset="0"/>
            </a:endParaRPr>
          </a:p>
        </p:txBody>
      </p:sp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BFCB75A2-D4B3-1321-3323-13B7B24B5C46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>
                <a:latin typeface="Gulax" panose="02000503020000020003" pitchFamily="50" charset="0"/>
              </a:rPr>
              <a:t>Teken een dier met de vormen die je hebt geleerd</a:t>
            </a:r>
          </a:p>
          <a:p>
            <a:r>
              <a:rPr lang="nl-NL">
                <a:latin typeface="Gulax" panose="02000503020000020003" pitchFamily="50" charset="0"/>
              </a:rPr>
              <a:t>Maak het na in p5</a:t>
            </a:r>
            <a:endParaRPr lang="nl-NL" dirty="0">
              <a:latin typeface="Gulax" panose="02000503020000020003" pitchFamily="50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D7B40F8-D005-6BBE-1988-013F84C8C0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804164">
            <a:off x="3896647" y="1522143"/>
            <a:ext cx="14001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20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DB93F5D-CA1C-6DC5-2CE7-8D20E756AC25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>
                <a:latin typeface="Gulax" panose="02000503020000020003" pitchFamily="50" charset="0"/>
              </a:rPr>
              <a:t>Voorbeelden</a:t>
            </a:r>
            <a:endParaRPr lang="nl-NL" dirty="0">
              <a:latin typeface="Gulax" panose="02000503020000020003" pitchFamily="50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69100F-8523-0BA4-376B-91EDF5A1C6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64296" y="2343151"/>
            <a:ext cx="2533906" cy="29194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4C578F3-EFE3-D345-29A4-2FD5DC446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5537" y="2343152"/>
            <a:ext cx="2531067" cy="29194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8787B8C-C7CE-6492-BF07-A485D9D0AC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96896" y="2343152"/>
            <a:ext cx="3113220" cy="2919413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8FE34473-E68C-E37A-7616-A8F3D1956C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655363">
            <a:off x="3376580" y="1407430"/>
            <a:ext cx="1542713" cy="2544476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11C5316-F13C-45BD-77F2-D7383CA0D2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9959932">
            <a:off x="7574978" y="4805850"/>
            <a:ext cx="1492992" cy="191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474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412359-78EE-E7C2-1A5D-B175FE464181}"/>
              </a:ext>
            </a:extLst>
          </p:cNvPr>
          <p:cNvSpPr txBox="1">
            <a:spLocks/>
          </p:cNvSpPr>
          <p:nvPr/>
        </p:nvSpPr>
        <p:spPr>
          <a:xfrm>
            <a:off x="838200" y="2616496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sz="8800" dirty="0">
                <a:latin typeface="Gulax" panose="02000503020000020003" pitchFamily="50" charset="0"/>
              </a:rPr>
              <a:t>Aan de slag!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2ACA9A9-C1CF-2877-10BC-DAA9DFDCF5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578046">
            <a:off x="8281738" y="3508265"/>
            <a:ext cx="22955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123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fcb4be-0995-4a93-956c-232b1b95153c" xsi:nil="true"/>
    <lcf76f155ced4ddcb4097134ff3c332f xmlns="86b610a8-0a2b-4c75-8eba-bac3b1270c9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AE084FDC4BF4D8B8FB26B0C1FF64E" ma:contentTypeVersion="12" ma:contentTypeDescription="Een nieuw document maken." ma:contentTypeScope="" ma:versionID="41e67a340436a0f7f97b88cff7d8f087">
  <xsd:schema xmlns:xsd="http://www.w3.org/2001/XMLSchema" xmlns:xs="http://www.w3.org/2001/XMLSchema" xmlns:p="http://schemas.microsoft.com/office/2006/metadata/properties" xmlns:ns2="86b610a8-0a2b-4c75-8eba-bac3b1270c99" xmlns:ns3="74fcb4be-0995-4a93-956c-232b1b95153c" targetNamespace="http://schemas.microsoft.com/office/2006/metadata/properties" ma:root="true" ma:fieldsID="aa74558bb965520630a737b9a9631306" ns2:_="" ns3:_="">
    <xsd:import namespace="86b610a8-0a2b-4c75-8eba-bac3b1270c99"/>
    <xsd:import namespace="74fcb4be-0995-4a93-956c-232b1b9515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b610a8-0a2b-4c75-8eba-bac3b1270c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5bd69f14-2b9f-433c-9887-fccfa466e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b4be-0995-4a93-956c-232b1b9515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af6bcda-780b-4596-a46a-018cf1712c8e}" ma:internalName="TaxCatchAll" ma:showField="CatchAllData" ma:web="74fcb4be-0995-4a93-956c-232b1b9515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435AD71-495F-4EF9-A6C8-DEAB816DCC07}">
  <ds:schemaRefs>
    <ds:schemaRef ds:uri="http://schemas.microsoft.com/office/2006/metadata/properties"/>
    <ds:schemaRef ds:uri="http://schemas.microsoft.com/office/infopath/2007/PartnerControls"/>
    <ds:schemaRef ds:uri="74fcb4be-0995-4a93-956c-232b1b95153c"/>
    <ds:schemaRef ds:uri="86b610a8-0a2b-4c75-8eba-bac3b1270c99"/>
  </ds:schemaRefs>
</ds:datastoreItem>
</file>

<file path=customXml/itemProps2.xml><?xml version="1.0" encoding="utf-8"?>
<ds:datastoreItem xmlns:ds="http://schemas.openxmlformats.org/officeDocument/2006/customXml" ds:itemID="{19FDAD59-DAFC-4C2C-924D-E63B6CD6168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7A7E3A9-1A53-43CF-AAF4-F84FC5EBFB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b610a8-0a2b-4c75-8eba-bac3b1270c99"/>
    <ds:schemaRef ds:uri="74fcb4be-0995-4a93-956c-232b1b9515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34</Words>
  <Application>Microsoft Office PowerPoint</Application>
  <PresentationFormat>Widescreen</PresentationFormat>
  <Paragraphs>11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Vonk</dc:creator>
  <cp:lastModifiedBy>David Vonk</cp:lastModifiedBy>
  <cp:revision>3</cp:revision>
  <dcterms:created xsi:type="dcterms:W3CDTF">2024-05-23T09:01:19Z</dcterms:created>
  <dcterms:modified xsi:type="dcterms:W3CDTF">2024-06-19T08:22:32Z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0x010100D4AAE084FDC4BF4D8B8FB26B0C1FF64E</vt:lpwstr>
  </property>
  <property fmtid="{D5CDD505-2E9C-101B-9397-08002B2CF9AE}" pid="3" name="MediaServiceImageTags">
    <vt:lpwstr/>
  </property>
</Properties>
</file>